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41"/>
  </p:notesMasterIdLst>
  <p:sldIdLst>
    <p:sldId id="327" r:id="rId5"/>
    <p:sldId id="257" r:id="rId6"/>
    <p:sldId id="259" r:id="rId7"/>
    <p:sldId id="266" r:id="rId8"/>
    <p:sldId id="258" r:id="rId9"/>
    <p:sldId id="261" r:id="rId10"/>
    <p:sldId id="274" r:id="rId11"/>
    <p:sldId id="262" r:id="rId12"/>
    <p:sldId id="321" r:id="rId13"/>
    <p:sldId id="322" r:id="rId14"/>
    <p:sldId id="319" r:id="rId15"/>
    <p:sldId id="256" r:id="rId16"/>
    <p:sldId id="323" r:id="rId17"/>
    <p:sldId id="318" r:id="rId18"/>
    <p:sldId id="317" r:id="rId19"/>
    <p:sldId id="316" r:id="rId20"/>
    <p:sldId id="264" r:id="rId21"/>
    <p:sldId id="275" r:id="rId22"/>
    <p:sldId id="269" r:id="rId23"/>
    <p:sldId id="276" r:id="rId24"/>
    <p:sldId id="278" r:id="rId25"/>
    <p:sldId id="279" r:id="rId26"/>
    <p:sldId id="280" r:id="rId27"/>
    <p:sldId id="281" r:id="rId28"/>
    <p:sldId id="267" r:id="rId29"/>
    <p:sldId id="270" r:id="rId30"/>
    <p:sldId id="282" r:id="rId31"/>
    <p:sldId id="283" r:id="rId32"/>
    <p:sldId id="284" r:id="rId33"/>
    <p:sldId id="271" r:id="rId34"/>
    <p:sldId id="272" r:id="rId35"/>
    <p:sldId id="273" r:id="rId36"/>
    <p:sldId id="325" r:id="rId37"/>
    <p:sldId id="295" r:id="rId38"/>
    <p:sldId id="294" r:id="rId39"/>
    <p:sldId id="260" r:id="rId4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sv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sv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9BAC7-E6D7-4290-989C-519C5F94E6C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CCA807E-EF64-4FF0-ACDB-21ACED371E01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1) co najmniej dwie strony, 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1E1DFF3-EFE3-4C40-825C-9909B5801BA5}" type="parTrans" cxnId="{48E7FDFC-EB6D-4DFA-ABA1-38E58CA85A98}">
      <dgm:prSet/>
      <dgm:spPr/>
      <dgm:t>
        <a:bodyPr/>
        <a:lstStyle/>
        <a:p>
          <a:endParaRPr lang="en-US"/>
        </a:p>
      </dgm:t>
    </dgm:pt>
    <dgm:pt modelId="{607A7A7E-AE39-47EC-B681-6CA4CE580B32}" type="sibTrans" cxnId="{48E7FDFC-EB6D-4DFA-ABA1-38E58CA85A98}">
      <dgm:prSet/>
      <dgm:spPr/>
      <dgm:t>
        <a:bodyPr/>
        <a:lstStyle/>
        <a:p>
          <a:endParaRPr lang="en-US"/>
        </a:p>
      </dgm:t>
    </dgm:pt>
    <dgm:pt modelId="{C64DC993-778A-4043-97E5-22E1F26F3D10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2) istnieje między nimi konflikt interesów,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2C0FD84-EC77-40F8-8CEB-86692CCAC791}" type="parTrans" cxnId="{8538FCFA-576C-4765-BBBD-77E2DEF7ED0A}">
      <dgm:prSet/>
      <dgm:spPr/>
      <dgm:t>
        <a:bodyPr/>
        <a:lstStyle/>
        <a:p>
          <a:endParaRPr lang="en-US"/>
        </a:p>
      </dgm:t>
    </dgm:pt>
    <dgm:pt modelId="{3DBCC7C7-036D-4187-AF47-D5844C42AA29}" type="sibTrans" cxnId="{8538FCFA-576C-4765-BBBD-77E2DEF7ED0A}">
      <dgm:prSet/>
      <dgm:spPr/>
      <dgm:t>
        <a:bodyPr/>
        <a:lstStyle/>
        <a:p>
          <a:endParaRPr lang="en-US"/>
        </a:p>
      </dgm:t>
    </dgm:pt>
    <dgm:pt modelId="{9D5C59AE-C4FE-4B5D-B4FD-F9C8A8ACD638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3) uważają, że mogą zastosować jakieś formy oddziaływania, aby uzyskać większe korzyści niż proste przyjęcie propozycji drugiej strony,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BD68695-B6B8-40B1-9408-5F109BCF3E70}" type="parTrans" cxnId="{9F513775-C37A-46CE-A715-F3F647FB97DC}">
      <dgm:prSet/>
      <dgm:spPr/>
      <dgm:t>
        <a:bodyPr/>
        <a:lstStyle/>
        <a:p>
          <a:endParaRPr lang="en-US"/>
        </a:p>
      </dgm:t>
    </dgm:pt>
    <dgm:pt modelId="{6F3532FC-FBDA-4D8F-93F6-85B29985BB65}" type="sibTrans" cxnId="{9F513775-C37A-46CE-A715-F3F647FB97DC}">
      <dgm:prSet/>
      <dgm:spPr/>
      <dgm:t>
        <a:bodyPr/>
        <a:lstStyle/>
        <a:p>
          <a:endParaRPr lang="en-US"/>
        </a:p>
      </dgm:t>
    </dgm:pt>
    <dgm:pt modelId="{50D22FE1-CC62-4A8F-BAC0-A07D292C30D2}">
      <dgm:prSet/>
      <dgm:spPr/>
      <dgm:t>
        <a:bodyPr/>
        <a:lstStyle/>
        <a:p>
          <a:pPr algn="just"/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4) chociaż przez krótki czas wolą szukać porozumienia, niż toczyć otwartą walkę, poddać się, zerwać kontakty czy odwołać się do wyższej instancji,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30960C7-25B2-4949-8F5A-F50FF87FDBF1}" type="parTrans" cxnId="{18BE92E7-A1F3-48EC-B582-8F9980F279D2}">
      <dgm:prSet/>
      <dgm:spPr/>
      <dgm:t>
        <a:bodyPr/>
        <a:lstStyle/>
        <a:p>
          <a:endParaRPr lang="en-US"/>
        </a:p>
      </dgm:t>
    </dgm:pt>
    <dgm:pt modelId="{A26D2DAF-EBEA-4AD3-806A-5DD16F618DD1}" type="sibTrans" cxnId="{18BE92E7-A1F3-48EC-B582-8F9980F279D2}">
      <dgm:prSet/>
      <dgm:spPr/>
      <dgm:t>
        <a:bodyPr/>
        <a:lstStyle/>
        <a:p>
          <a:endParaRPr lang="en-US"/>
        </a:p>
      </dgm:t>
    </dgm:pt>
    <dgm:pt modelId="{E5B6A0E3-F4B6-4E45-A786-07AC5078B824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5) podejmując negocjacje godzą się na kompromis,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2CAD7CC-1961-45E9-ADDD-7B3F1BEC7100}" type="parTrans" cxnId="{546CC5DE-4669-495B-B343-757A0AF10749}">
      <dgm:prSet/>
      <dgm:spPr/>
      <dgm:t>
        <a:bodyPr/>
        <a:lstStyle/>
        <a:p>
          <a:endParaRPr lang="en-US"/>
        </a:p>
      </dgm:t>
    </dgm:pt>
    <dgm:pt modelId="{F5B65124-27AE-42EB-BE65-B8C55F12F9F4}" type="sibTrans" cxnId="{546CC5DE-4669-495B-B343-757A0AF10749}">
      <dgm:prSet/>
      <dgm:spPr/>
      <dgm:t>
        <a:bodyPr/>
        <a:lstStyle/>
        <a:p>
          <a:endParaRPr lang="en-US"/>
        </a:p>
      </dgm:t>
    </dgm:pt>
    <dgm:pt modelId="{B35B1278-8A20-4464-8673-AA699372877C}">
      <dgm:prSet/>
      <dgm:spPr/>
      <dgm:t>
        <a:bodyPr/>
        <a:lstStyle/>
        <a:p>
          <a:pPr algn="just"/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6) pomyślne negocjacje obejmują rozwiązywanie konkretnych kwestii i zarządzanie czynnikami abstrakcyjnymi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B86C260-F8E9-443D-8981-6508E387BE34}" type="parTrans" cxnId="{73CE470C-0022-4EB0-9021-3BE0DB4D5680}">
      <dgm:prSet/>
      <dgm:spPr/>
      <dgm:t>
        <a:bodyPr/>
        <a:lstStyle/>
        <a:p>
          <a:endParaRPr lang="en-US"/>
        </a:p>
      </dgm:t>
    </dgm:pt>
    <dgm:pt modelId="{08FDECCD-1AD9-4003-8F90-35CDA8CE70D7}" type="sibTrans" cxnId="{73CE470C-0022-4EB0-9021-3BE0DB4D5680}">
      <dgm:prSet/>
      <dgm:spPr/>
      <dgm:t>
        <a:bodyPr/>
        <a:lstStyle/>
        <a:p>
          <a:endParaRPr lang="en-US"/>
        </a:p>
      </dgm:t>
    </dgm:pt>
    <dgm:pt modelId="{00C58558-DB26-48EE-8784-F3068B562148}" type="pres">
      <dgm:prSet presAssocID="{87F9BAC7-E6D7-4290-989C-519C5F94E6C8}" presName="linear" presStyleCnt="0">
        <dgm:presLayoutVars>
          <dgm:animLvl val="lvl"/>
          <dgm:resizeHandles val="exact"/>
        </dgm:presLayoutVars>
      </dgm:prSet>
      <dgm:spPr/>
    </dgm:pt>
    <dgm:pt modelId="{597357E3-6480-498D-B98F-E49FADA94770}" type="pres">
      <dgm:prSet presAssocID="{2CCA807E-EF64-4FF0-ACDB-21ACED371E0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7CE630D-DDD5-493D-8E5F-931A862AA22E}" type="pres">
      <dgm:prSet presAssocID="{607A7A7E-AE39-47EC-B681-6CA4CE580B32}" presName="spacer" presStyleCnt="0"/>
      <dgm:spPr/>
    </dgm:pt>
    <dgm:pt modelId="{DDE6A088-997D-462A-9109-F00E8C42A352}" type="pres">
      <dgm:prSet presAssocID="{C64DC993-778A-4043-97E5-22E1F26F3D1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5537CAB-DEA8-4783-8943-7170974690DB}" type="pres">
      <dgm:prSet presAssocID="{3DBCC7C7-036D-4187-AF47-D5844C42AA29}" presName="spacer" presStyleCnt="0"/>
      <dgm:spPr/>
    </dgm:pt>
    <dgm:pt modelId="{0CBCC4A4-2C26-450A-B587-847DD4FFBD77}" type="pres">
      <dgm:prSet presAssocID="{9D5C59AE-C4FE-4B5D-B4FD-F9C8A8ACD638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510186B-F7AB-4732-8AAA-7B77472B63BD}" type="pres">
      <dgm:prSet presAssocID="{6F3532FC-FBDA-4D8F-93F6-85B29985BB65}" presName="spacer" presStyleCnt="0"/>
      <dgm:spPr/>
    </dgm:pt>
    <dgm:pt modelId="{89EA4B59-0A0F-48D7-B3CC-3E49F94B5712}" type="pres">
      <dgm:prSet presAssocID="{50D22FE1-CC62-4A8F-BAC0-A07D292C30D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A26E4A4-62F2-4975-82BF-691B54A155C6}" type="pres">
      <dgm:prSet presAssocID="{A26D2DAF-EBEA-4AD3-806A-5DD16F618DD1}" presName="spacer" presStyleCnt="0"/>
      <dgm:spPr/>
    </dgm:pt>
    <dgm:pt modelId="{BC486E93-0C93-49BD-9782-CE82B92ADA73}" type="pres">
      <dgm:prSet presAssocID="{E5B6A0E3-F4B6-4E45-A786-07AC5078B82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E14EAD1B-AA90-4C33-B893-D32CB022BACF}" type="pres">
      <dgm:prSet presAssocID="{F5B65124-27AE-42EB-BE65-B8C55F12F9F4}" presName="spacer" presStyleCnt="0"/>
      <dgm:spPr/>
    </dgm:pt>
    <dgm:pt modelId="{EA18B1DF-AC9D-4C24-A28A-BF84D5D14B66}" type="pres">
      <dgm:prSet presAssocID="{B35B1278-8A20-4464-8673-AA699372877C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73CE470C-0022-4EB0-9021-3BE0DB4D5680}" srcId="{87F9BAC7-E6D7-4290-989C-519C5F94E6C8}" destId="{B35B1278-8A20-4464-8673-AA699372877C}" srcOrd="5" destOrd="0" parTransId="{2B86C260-F8E9-443D-8981-6508E387BE34}" sibTransId="{08FDECCD-1AD9-4003-8F90-35CDA8CE70D7}"/>
    <dgm:cxn modelId="{87FE3A0F-BEFE-4D51-837A-5500128E5B9E}" type="presOf" srcId="{50D22FE1-CC62-4A8F-BAC0-A07D292C30D2}" destId="{89EA4B59-0A0F-48D7-B3CC-3E49F94B5712}" srcOrd="0" destOrd="0" presId="urn:microsoft.com/office/officeart/2005/8/layout/vList2"/>
    <dgm:cxn modelId="{EFCB5916-D4AA-4C41-ACBD-D7D1EC30E133}" type="presOf" srcId="{B35B1278-8A20-4464-8673-AA699372877C}" destId="{EA18B1DF-AC9D-4C24-A28A-BF84D5D14B66}" srcOrd="0" destOrd="0" presId="urn:microsoft.com/office/officeart/2005/8/layout/vList2"/>
    <dgm:cxn modelId="{0A241C22-22CB-4269-9B13-135970D3B4BA}" type="presOf" srcId="{9D5C59AE-C4FE-4B5D-B4FD-F9C8A8ACD638}" destId="{0CBCC4A4-2C26-450A-B587-847DD4FFBD77}" srcOrd="0" destOrd="0" presId="urn:microsoft.com/office/officeart/2005/8/layout/vList2"/>
    <dgm:cxn modelId="{6BA9C360-B282-4CC3-9906-74C399C6DCAF}" type="presOf" srcId="{87F9BAC7-E6D7-4290-989C-519C5F94E6C8}" destId="{00C58558-DB26-48EE-8784-F3068B562148}" srcOrd="0" destOrd="0" presId="urn:microsoft.com/office/officeart/2005/8/layout/vList2"/>
    <dgm:cxn modelId="{9F513775-C37A-46CE-A715-F3F647FB97DC}" srcId="{87F9BAC7-E6D7-4290-989C-519C5F94E6C8}" destId="{9D5C59AE-C4FE-4B5D-B4FD-F9C8A8ACD638}" srcOrd="2" destOrd="0" parTransId="{ABD68695-B6B8-40B1-9408-5F109BCF3E70}" sibTransId="{6F3532FC-FBDA-4D8F-93F6-85B29985BB65}"/>
    <dgm:cxn modelId="{953BFE80-091C-4E09-B325-90C4C02CE00A}" type="presOf" srcId="{E5B6A0E3-F4B6-4E45-A786-07AC5078B824}" destId="{BC486E93-0C93-49BD-9782-CE82B92ADA73}" srcOrd="0" destOrd="0" presId="urn:microsoft.com/office/officeart/2005/8/layout/vList2"/>
    <dgm:cxn modelId="{66F69894-DA9C-46BC-85B6-F10A63544E83}" type="presOf" srcId="{C64DC993-778A-4043-97E5-22E1F26F3D10}" destId="{DDE6A088-997D-462A-9109-F00E8C42A352}" srcOrd="0" destOrd="0" presId="urn:microsoft.com/office/officeart/2005/8/layout/vList2"/>
    <dgm:cxn modelId="{615EF1D0-0915-4408-B20B-D4E6C3AE19D6}" type="presOf" srcId="{2CCA807E-EF64-4FF0-ACDB-21ACED371E01}" destId="{597357E3-6480-498D-B98F-E49FADA94770}" srcOrd="0" destOrd="0" presId="urn:microsoft.com/office/officeart/2005/8/layout/vList2"/>
    <dgm:cxn modelId="{546CC5DE-4669-495B-B343-757A0AF10749}" srcId="{87F9BAC7-E6D7-4290-989C-519C5F94E6C8}" destId="{E5B6A0E3-F4B6-4E45-A786-07AC5078B824}" srcOrd="4" destOrd="0" parTransId="{92CAD7CC-1961-45E9-ADDD-7B3F1BEC7100}" sibTransId="{F5B65124-27AE-42EB-BE65-B8C55F12F9F4}"/>
    <dgm:cxn modelId="{18BE92E7-A1F3-48EC-B582-8F9980F279D2}" srcId="{87F9BAC7-E6D7-4290-989C-519C5F94E6C8}" destId="{50D22FE1-CC62-4A8F-BAC0-A07D292C30D2}" srcOrd="3" destOrd="0" parTransId="{130960C7-25B2-4949-8F5A-F50FF87FDBF1}" sibTransId="{A26D2DAF-EBEA-4AD3-806A-5DD16F618DD1}"/>
    <dgm:cxn modelId="{8538FCFA-576C-4765-BBBD-77E2DEF7ED0A}" srcId="{87F9BAC7-E6D7-4290-989C-519C5F94E6C8}" destId="{C64DC993-778A-4043-97E5-22E1F26F3D10}" srcOrd="1" destOrd="0" parTransId="{72C0FD84-EC77-40F8-8CEB-86692CCAC791}" sibTransId="{3DBCC7C7-036D-4187-AF47-D5844C42AA29}"/>
    <dgm:cxn modelId="{48E7FDFC-EB6D-4DFA-ABA1-38E58CA85A98}" srcId="{87F9BAC7-E6D7-4290-989C-519C5F94E6C8}" destId="{2CCA807E-EF64-4FF0-ACDB-21ACED371E01}" srcOrd="0" destOrd="0" parTransId="{11E1DFF3-EFE3-4C40-825C-9909B5801BA5}" sibTransId="{607A7A7E-AE39-47EC-B681-6CA4CE580B32}"/>
    <dgm:cxn modelId="{9C15F3E5-9E91-4C9E-855E-5B5F3223FE46}" type="presParOf" srcId="{00C58558-DB26-48EE-8784-F3068B562148}" destId="{597357E3-6480-498D-B98F-E49FADA94770}" srcOrd="0" destOrd="0" presId="urn:microsoft.com/office/officeart/2005/8/layout/vList2"/>
    <dgm:cxn modelId="{3D9C7290-58D9-44F4-9323-F41E34315BE6}" type="presParOf" srcId="{00C58558-DB26-48EE-8784-F3068B562148}" destId="{07CE630D-DDD5-493D-8E5F-931A862AA22E}" srcOrd="1" destOrd="0" presId="urn:microsoft.com/office/officeart/2005/8/layout/vList2"/>
    <dgm:cxn modelId="{C354B1FA-15D7-456A-BCB4-1134716ACC94}" type="presParOf" srcId="{00C58558-DB26-48EE-8784-F3068B562148}" destId="{DDE6A088-997D-462A-9109-F00E8C42A352}" srcOrd="2" destOrd="0" presId="urn:microsoft.com/office/officeart/2005/8/layout/vList2"/>
    <dgm:cxn modelId="{4537BD76-FE95-4CB3-91F5-AB44E6970DEC}" type="presParOf" srcId="{00C58558-DB26-48EE-8784-F3068B562148}" destId="{B5537CAB-DEA8-4783-8943-7170974690DB}" srcOrd="3" destOrd="0" presId="urn:microsoft.com/office/officeart/2005/8/layout/vList2"/>
    <dgm:cxn modelId="{FA377F34-A3B5-49A5-A879-7E6371998B4E}" type="presParOf" srcId="{00C58558-DB26-48EE-8784-F3068B562148}" destId="{0CBCC4A4-2C26-450A-B587-847DD4FFBD77}" srcOrd="4" destOrd="0" presId="urn:microsoft.com/office/officeart/2005/8/layout/vList2"/>
    <dgm:cxn modelId="{D1CBD242-8D2F-471A-A2A7-D9C18E37BA3F}" type="presParOf" srcId="{00C58558-DB26-48EE-8784-F3068B562148}" destId="{C510186B-F7AB-4732-8AAA-7B77472B63BD}" srcOrd="5" destOrd="0" presId="urn:microsoft.com/office/officeart/2005/8/layout/vList2"/>
    <dgm:cxn modelId="{0537526C-EE60-4902-9E46-E888C20D0E9B}" type="presParOf" srcId="{00C58558-DB26-48EE-8784-F3068B562148}" destId="{89EA4B59-0A0F-48D7-B3CC-3E49F94B5712}" srcOrd="6" destOrd="0" presId="urn:microsoft.com/office/officeart/2005/8/layout/vList2"/>
    <dgm:cxn modelId="{1488DE0B-41D6-4C4D-9564-BCCD53D6627D}" type="presParOf" srcId="{00C58558-DB26-48EE-8784-F3068B562148}" destId="{8A26E4A4-62F2-4975-82BF-691B54A155C6}" srcOrd="7" destOrd="0" presId="urn:microsoft.com/office/officeart/2005/8/layout/vList2"/>
    <dgm:cxn modelId="{AB689710-C002-46A0-A4EA-0529D7C87BCD}" type="presParOf" srcId="{00C58558-DB26-48EE-8784-F3068B562148}" destId="{BC486E93-0C93-49BD-9782-CE82B92ADA73}" srcOrd="8" destOrd="0" presId="urn:microsoft.com/office/officeart/2005/8/layout/vList2"/>
    <dgm:cxn modelId="{70E6C48B-8EEC-4946-8C90-78A89118576D}" type="presParOf" srcId="{00C58558-DB26-48EE-8784-F3068B562148}" destId="{E14EAD1B-AA90-4C33-B893-D32CB022BACF}" srcOrd="9" destOrd="0" presId="urn:microsoft.com/office/officeart/2005/8/layout/vList2"/>
    <dgm:cxn modelId="{245F2EF1-F4D1-4425-B67C-12C9B3C8A430}" type="presParOf" srcId="{00C58558-DB26-48EE-8784-F3068B562148}" destId="{EA18B1DF-AC9D-4C24-A28A-BF84D5D14B6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AB9561-E3D9-4FFE-A82F-34632A9AD34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94916CE-EDC8-4EB0-A336-D97132FEFE5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nieprzewidywalność wyniku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8A539B0-0DA5-4B5D-B310-A8824D9BCBB8}" type="parTrans" cxnId="{9E9DFBA8-A996-41AA-B816-17251442DB74}">
      <dgm:prSet/>
      <dgm:spPr/>
      <dgm:t>
        <a:bodyPr/>
        <a:lstStyle/>
        <a:p>
          <a:endParaRPr lang="en-US"/>
        </a:p>
      </dgm:t>
    </dgm:pt>
    <dgm:pt modelId="{B31888D8-30E3-4C9D-B95A-6D1D86F0AA3B}" type="sibTrans" cxnId="{9E9DFBA8-A996-41AA-B816-17251442DB74}">
      <dgm:prSet/>
      <dgm:spPr/>
      <dgm:t>
        <a:bodyPr/>
        <a:lstStyle/>
        <a:p>
          <a:endParaRPr lang="en-US"/>
        </a:p>
      </dgm:t>
    </dgm:pt>
    <dgm:pt modelId="{0DA2A522-B60F-4ABC-9344-549D38123A2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obustronna wymiana korzyści 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8A7D6AC-F242-4456-81D4-A9F9513C022E}" type="parTrans" cxnId="{19C589AF-6457-4B01-A024-F0C82BF2F683}">
      <dgm:prSet/>
      <dgm:spPr/>
      <dgm:t>
        <a:bodyPr/>
        <a:lstStyle/>
        <a:p>
          <a:endParaRPr lang="en-US"/>
        </a:p>
      </dgm:t>
    </dgm:pt>
    <dgm:pt modelId="{B055DEF3-DAEE-4DB3-A02D-164A43AD0963}" type="sibTrans" cxnId="{19C589AF-6457-4B01-A024-F0C82BF2F683}">
      <dgm:prSet/>
      <dgm:spPr/>
      <dgm:t>
        <a:bodyPr/>
        <a:lstStyle/>
        <a:p>
          <a:endParaRPr lang="en-US"/>
        </a:p>
      </dgm:t>
    </dgm:pt>
    <dgm:pt modelId="{EBF45FA9-0A93-4B4C-886E-A7F9688AB9C6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uczciwość negocjatorów, rozumiana jako zgodność z panującymi normami społecznymi, prawnymi i obyczajowymi 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67962C3-B906-467A-AE6F-7961EAA79EAC}" type="parTrans" cxnId="{62E3CDF0-19B6-4C8D-9471-423272C8B41C}">
      <dgm:prSet/>
      <dgm:spPr/>
      <dgm:t>
        <a:bodyPr/>
        <a:lstStyle/>
        <a:p>
          <a:endParaRPr lang="en-US"/>
        </a:p>
      </dgm:t>
    </dgm:pt>
    <dgm:pt modelId="{11523F50-835F-4DA2-9121-5B9472DE7A67}" type="sibTrans" cxnId="{62E3CDF0-19B6-4C8D-9471-423272C8B41C}">
      <dgm:prSet/>
      <dgm:spPr/>
      <dgm:t>
        <a:bodyPr/>
        <a:lstStyle/>
        <a:p>
          <a:endParaRPr lang="en-US"/>
        </a:p>
      </dgm:t>
    </dgm:pt>
    <dgm:pt modelId="{0E7D79BA-41D0-4B33-A6D0-C761584325C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względna trwałość rezultatu negocjacji 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8DABCF-9108-46EA-B1C3-AE84042AB344}" type="parTrans" cxnId="{B304E91E-4C38-41C3-AA15-89C2299F3277}">
      <dgm:prSet/>
      <dgm:spPr/>
      <dgm:t>
        <a:bodyPr/>
        <a:lstStyle/>
        <a:p>
          <a:endParaRPr lang="en-US"/>
        </a:p>
      </dgm:t>
    </dgm:pt>
    <dgm:pt modelId="{F20BFD41-82FD-4E0A-81CF-13C76321A1A9}" type="sibTrans" cxnId="{B304E91E-4C38-41C3-AA15-89C2299F3277}">
      <dgm:prSet/>
      <dgm:spPr/>
      <dgm:t>
        <a:bodyPr/>
        <a:lstStyle/>
        <a:p>
          <a:endParaRPr lang="en-US"/>
        </a:p>
      </dgm:t>
    </dgm:pt>
    <dgm:pt modelId="{5AE419A6-B65B-4D6E-80D6-1CB9C83B13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przydatność społeczna negocjacji 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AEEF756-AEB2-46CB-AC83-8BBA1EE741F5}" type="parTrans" cxnId="{F859106A-CF05-4EE9-81BE-78EC60DDEF30}">
      <dgm:prSet/>
      <dgm:spPr/>
      <dgm:t>
        <a:bodyPr/>
        <a:lstStyle/>
        <a:p>
          <a:endParaRPr lang="en-US"/>
        </a:p>
      </dgm:t>
    </dgm:pt>
    <dgm:pt modelId="{0CFB495B-193D-4A5F-BF48-52F39F743AEB}" type="sibTrans" cxnId="{F859106A-CF05-4EE9-81BE-78EC60DDEF30}">
      <dgm:prSet/>
      <dgm:spPr/>
      <dgm:t>
        <a:bodyPr/>
        <a:lstStyle/>
        <a:p>
          <a:endParaRPr lang="en-US"/>
        </a:p>
      </dgm:t>
    </dgm:pt>
    <dgm:pt modelId="{35D39B1E-E5CC-4F52-96DF-5EE2CA4C51F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sprawność prowadzenia, efektywność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FB7336A-F8E2-4AF5-BD33-00D399D2A774}" type="parTrans" cxnId="{7AA191D0-D62A-4998-AF5D-51E3DE28F0C0}">
      <dgm:prSet/>
      <dgm:spPr/>
      <dgm:t>
        <a:bodyPr/>
        <a:lstStyle/>
        <a:p>
          <a:endParaRPr lang="en-US"/>
        </a:p>
      </dgm:t>
    </dgm:pt>
    <dgm:pt modelId="{5B438588-B69E-4860-B8B2-476AE458915A}" type="sibTrans" cxnId="{7AA191D0-D62A-4998-AF5D-51E3DE28F0C0}">
      <dgm:prSet/>
      <dgm:spPr/>
      <dgm:t>
        <a:bodyPr/>
        <a:lstStyle/>
        <a:p>
          <a:endParaRPr lang="en-US"/>
        </a:p>
      </dgm:t>
    </dgm:pt>
    <dgm:pt modelId="{729AAAC4-D3C5-4984-B642-A30179669043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pl-PL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pogłębienie dobrych stosunków pomiędzy negocjującymi stronami</a:t>
          </a:r>
          <a:endParaRPr lang="en-US" sz="18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813FD1B-2B2B-4E8E-91EF-511F75960FD0}" type="parTrans" cxnId="{6114D69C-C6FA-4069-A7DB-F315727FE233}">
      <dgm:prSet/>
      <dgm:spPr/>
      <dgm:t>
        <a:bodyPr/>
        <a:lstStyle/>
        <a:p>
          <a:endParaRPr lang="en-US"/>
        </a:p>
      </dgm:t>
    </dgm:pt>
    <dgm:pt modelId="{AF7C9A3F-8AA0-4E41-BCA6-4584182121FC}" type="sibTrans" cxnId="{6114D69C-C6FA-4069-A7DB-F315727FE233}">
      <dgm:prSet/>
      <dgm:spPr/>
      <dgm:t>
        <a:bodyPr/>
        <a:lstStyle/>
        <a:p>
          <a:endParaRPr lang="en-US"/>
        </a:p>
      </dgm:t>
    </dgm:pt>
    <dgm:pt modelId="{13C65E84-184E-4DCC-A8D3-1D2B0A589C1E}" type="pres">
      <dgm:prSet presAssocID="{C1AB9561-E3D9-4FFE-A82F-34632A9AD348}" presName="root" presStyleCnt="0">
        <dgm:presLayoutVars>
          <dgm:dir/>
          <dgm:resizeHandles val="exact"/>
        </dgm:presLayoutVars>
      </dgm:prSet>
      <dgm:spPr/>
    </dgm:pt>
    <dgm:pt modelId="{9A183EBD-1B2F-48D4-AF0E-57E88B73AAB8}" type="pres">
      <dgm:prSet presAssocID="{894916CE-EDC8-4EB0-A336-D97132FEFE5C}" presName="compNode" presStyleCnt="0"/>
      <dgm:spPr/>
    </dgm:pt>
    <dgm:pt modelId="{1C057A50-DE77-494F-BC51-32CCEE07BA6D}" type="pres">
      <dgm:prSet presAssocID="{894916CE-EDC8-4EB0-A336-D97132FEFE5C}" presName="bgRect" presStyleLbl="bgShp" presStyleIdx="0" presStyleCnt="7"/>
      <dgm:spPr/>
    </dgm:pt>
    <dgm:pt modelId="{074F5AB2-D015-40B0-9E6F-235BEB620758}" type="pres">
      <dgm:prSet presAssocID="{894916CE-EDC8-4EB0-A336-D97132FEFE5C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631558EA-7D8A-4FF7-A6B1-E51E2FE1B5DC}" type="pres">
      <dgm:prSet presAssocID="{894916CE-EDC8-4EB0-A336-D97132FEFE5C}" presName="spaceRect" presStyleCnt="0"/>
      <dgm:spPr/>
    </dgm:pt>
    <dgm:pt modelId="{AEE1490E-8D4E-41D0-9901-47ACE32EC794}" type="pres">
      <dgm:prSet presAssocID="{894916CE-EDC8-4EB0-A336-D97132FEFE5C}" presName="parTx" presStyleLbl="revTx" presStyleIdx="0" presStyleCnt="7">
        <dgm:presLayoutVars>
          <dgm:chMax val="0"/>
          <dgm:chPref val="0"/>
        </dgm:presLayoutVars>
      </dgm:prSet>
      <dgm:spPr/>
    </dgm:pt>
    <dgm:pt modelId="{9E2B8CA6-1E40-4954-AD01-E409931783A8}" type="pres">
      <dgm:prSet presAssocID="{B31888D8-30E3-4C9D-B95A-6D1D86F0AA3B}" presName="sibTrans" presStyleCnt="0"/>
      <dgm:spPr/>
    </dgm:pt>
    <dgm:pt modelId="{1BF68EFF-1E0E-4E60-89E7-87D2AD45DF6D}" type="pres">
      <dgm:prSet presAssocID="{0DA2A522-B60F-4ABC-9344-549D38123A22}" presName="compNode" presStyleCnt="0"/>
      <dgm:spPr/>
    </dgm:pt>
    <dgm:pt modelId="{BB2E3183-8E26-4045-999D-8CBEA9C9803E}" type="pres">
      <dgm:prSet presAssocID="{0DA2A522-B60F-4ABC-9344-549D38123A22}" presName="bgRect" presStyleLbl="bgShp" presStyleIdx="1" presStyleCnt="7"/>
      <dgm:spPr/>
    </dgm:pt>
    <dgm:pt modelId="{DDEE5FAC-1F35-455F-B9F8-8075D2328930}" type="pres">
      <dgm:prSet presAssocID="{0DA2A522-B60F-4ABC-9344-549D38123A22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eniądze"/>
        </a:ext>
      </dgm:extLst>
    </dgm:pt>
    <dgm:pt modelId="{DBE39F1B-7C8A-470C-93B3-F20BF95F45E5}" type="pres">
      <dgm:prSet presAssocID="{0DA2A522-B60F-4ABC-9344-549D38123A22}" presName="spaceRect" presStyleCnt="0"/>
      <dgm:spPr/>
    </dgm:pt>
    <dgm:pt modelId="{8646E74B-3574-4441-AFEA-70EBD739C06D}" type="pres">
      <dgm:prSet presAssocID="{0DA2A522-B60F-4ABC-9344-549D38123A22}" presName="parTx" presStyleLbl="revTx" presStyleIdx="1" presStyleCnt="7">
        <dgm:presLayoutVars>
          <dgm:chMax val="0"/>
          <dgm:chPref val="0"/>
        </dgm:presLayoutVars>
      </dgm:prSet>
      <dgm:spPr/>
    </dgm:pt>
    <dgm:pt modelId="{AF3ABFBB-A7E0-455B-8C96-2FBE8130567D}" type="pres">
      <dgm:prSet presAssocID="{B055DEF3-DAEE-4DB3-A02D-164A43AD0963}" presName="sibTrans" presStyleCnt="0"/>
      <dgm:spPr/>
    </dgm:pt>
    <dgm:pt modelId="{252431C8-2D92-498F-9662-8AEDFD45CD12}" type="pres">
      <dgm:prSet presAssocID="{EBF45FA9-0A93-4B4C-886E-A7F9688AB9C6}" presName="compNode" presStyleCnt="0"/>
      <dgm:spPr/>
    </dgm:pt>
    <dgm:pt modelId="{D9735BC1-7C61-4968-BC35-DEDB0998ADE7}" type="pres">
      <dgm:prSet presAssocID="{EBF45FA9-0A93-4B4C-886E-A7F9688AB9C6}" presName="bgRect" presStyleLbl="bgShp" presStyleIdx="2" presStyleCnt="7"/>
      <dgm:spPr/>
    </dgm:pt>
    <dgm:pt modelId="{4B614195-962A-4109-9B46-522CCE6EE1DD}" type="pres">
      <dgm:prSet presAssocID="{EBF45FA9-0A93-4B4C-886E-A7F9688AB9C6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8DF378AE-91A9-456E-A3F1-EF799DD2A780}" type="pres">
      <dgm:prSet presAssocID="{EBF45FA9-0A93-4B4C-886E-A7F9688AB9C6}" presName="spaceRect" presStyleCnt="0"/>
      <dgm:spPr/>
    </dgm:pt>
    <dgm:pt modelId="{F198B19E-8509-42BE-A24C-E18F8C49E0F7}" type="pres">
      <dgm:prSet presAssocID="{EBF45FA9-0A93-4B4C-886E-A7F9688AB9C6}" presName="parTx" presStyleLbl="revTx" presStyleIdx="2" presStyleCnt="7">
        <dgm:presLayoutVars>
          <dgm:chMax val="0"/>
          <dgm:chPref val="0"/>
        </dgm:presLayoutVars>
      </dgm:prSet>
      <dgm:spPr/>
    </dgm:pt>
    <dgm:pt modelId="{CAB9E454-0DD7-4759-B40A-398E43B6E6FA}" type="pres">
      <dgm:prSet presAssocID="{11523F50-835F-4DA2-9121-5B9472DE7A67}" presName="sibTrans" presStyleCnt="0"/>
      <dgm:spPr/>
    </dgm:pt>
    <dgm:pt modelId="{554AA0D2-A0A6-4343-A277-3F7F15DA5CD3}" type="pres">
      <dgm:prSet presAssocID="{0E7D79BA-41D0-4B33-A6D0-C761584325C0}" presName="compNode" presStyleCnt="0"/>
      <dgm:spPr/>
    </dgm:pt>
    <dgm:pt modelId="{48A5DBFD-C432-4EB8-AC7E-DBA6668001B9}" type="pres">
      <dgm:prSet presAssocID="{0E7D79BA-41D0-4B33-A6D0-C761584325C0}" presName="bgRect" presStyleLbl="bgShp" presStyleIdx="3" presStyleCnt="7"/>
      <dgm:spPr/>
    </dgm:pt>
    <dgm:pt modelId="{D7FDA28D-AFC5-4324-9C79-98A2AF048361}" type="pres">
      <dgm:prSet presAssocID="{0E7D79BA-41D0-4B33-A6D0-C761584325C0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ścisk dłoni"/>
        </a:ext>
      </dgm:extLst>
    </dgm:pt>
    <dgm:pt modelId="{445D25F9-1568-474F-82FB-FFB9F875E982}" type="pres">
      <dgm:prSet presAssocID="{0E7D79BA-41D0-4B33-A6D0-C761584325C0}" presName="spaceRect" presStyleCnt="0"/>
      <dgm:spPr/>
    </dgm:pt>
    <dgm:pt modelId="{724044F6-55AF-4C7C-A1A1-6C866FC258A5}" type="pres">
      <dgm:prSet presAssocID="{0E7D79BA-41D0-4B33-A6D0-C761584325C0}" presName="parTx" presStyleLbl="revTx" presStyleIdx="3" presStyleCnt="7">
        <dgm:presLayoutVars>
          <dgm:chMax val="0"/>
          <dgm:chPref val="0"/>
        </dgm:presLayoutVars>
      </dgm:prSet>
      <dgm:spPr/>
    </dgm:pt>
    <dgm:pt modelId="{20BD05FD-B7BF-4480-8FB6-ED998AE56564}" type="pres">
      <dgm:prSet presAssocID="{F20BFD41-82FD-4E0A-81CF-13C76321A1A9}" presName="sibTrans" presStyleCnt="0"/>
      <dgm:spPr/>
    </dgm:pt>
    <dgm:pt modelId="{36F2DB96-8582-41CE-B2CA-23473F057FE6}" type="pres">
      <dgm:prSet presAssocID="{5AE419A6-B65B-4D6E-80D6-1CB9C83B1347}" presName="compNode" presStyleCnt="0"/>
      <dgm:spPr/>
    </dgm:pt>
    <dgm:pt modelId="{115D9595-D5EA-4E57-AD0C-FC0B87A4F116}" type="pres">
      <dgm:prSet presAssocID="{5AE419A6-B65B-4D6E-80D6-1CB9C83B1347}" presName="bgRect" presStyleLbl="bgShp" presStyleIdx="4" presStyleCnt="7"/>
      <dgm:spPr/>
    </dgm:pt>
    <dgm:pt modelId="{5752C8EE-9105-4F58-A2B3-45B424A1111B}" type="pres">
      <dgm:prSet presAssocID="{5AE419A6-B65B-4D6E-80D6-1CB9C83B134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A529C128-1B36-4062-A2F6-7F9B0FA5F8F2}" type="pres">
      <dgm:prSet presAssocID="{5AE419A6-B65B-4D6E-80D6-1CB9C83B1347}" presName="spaceRect" presStyleCnt="0"/>
      <dgm:spPr/>
    </dgm:pt>
    <dgm:pt modelId="{AB11D8F6-F175-4061-B1F8-8940E9E0E751}" type="pres">
      <dgm:prSet presAssocID="{5AE419A6-B65B-4D6E-80D6-1CB9C83B1347}" presName="parTx" presStyleLbl="revTx" presStyleIdx="4" presStyleCnt="7">
        <dgm:presLayoutVars>
          <dgm:chMax val="0"/>
          <dgm:chPref val="0"/>
        </dgm:presLayoutVars>
      </dgm:prSet>
      <dgm:spPr/>
    </dgm:pt>
    <dgm:pt modelId="{1A42E68C-C8B4-4362-B778-46A02C9B4838}" type="pres">
      <dgm:prSet presAssocID="{0CFB495B-193D-4A5F-BF48-52F39F743AEB}" presName="sibTrans" presStyleCnt="0"/>
      <dgm:spPr/>
    </dgm:pt>
    <dgm:pt modelId="{8971526D-BD20-4EB7-ADFD-9124D1D43560}" type="pres">
      <dgm:prSet presAssocID="{35D39B1E-E5CC-4F52-96DF-5EE2CA4C51FF}" presName="compNode" presStyleCnt="0"/>
      <dgm:spPr/>
    </dgm:pt>
    <dgm:pt modelId="{F0F46357-FE2E-4414-B89F-77F0E3FE90C6}" type="pres">
      <dgm:prSet presAssocID="{35D39B1E-E5CC-4F52-96DF-5EE2CA4C51FF}" presName="bgRect" presStyleLbl="bgShp" presStyleIdx="5" presStyleCnt="7"/>
      <dgm:spPr/>
    </dgm:pt>
    <dgm:pt modelId="{5141AF78-1873-41D0-BD66-89A9118619E9}" type="pres">
      <dgm:prSet presAssocID="{35D39B1E-E5CC-4F52-96DF-5EE2CA4C51FF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egać"/>
        </a:ext>
      </dgm:extLst>
    </dgm:pt>
    <dgm:pt modelId="{571A82AD-AA86-41D3-AFFC-F3E1C9726718}" type="pres">
      <dgm:prSet presAssocID="{35D39B1E-E5CC-4F52-96DF-5EE2CA4C51FF}" presName="spaceRect" presStyleCnt="0"/>
      <dgm:spPr/>
    </dgm:pt>
    <dgm:pt modelId="{2236BD9A-B6A4-4F8D-8BA9-2FFFF4A3AE93}" type="pres">
      <dgm:prSet presAssocID="{35D39B1E-E5CC-4F52-96DF-5EE2CA4C51FF}" presName="parTx" presStyleLbl="revTx" presStyleIdx="5" presStyleCnt="7">
        <dgm:presLayoutVars>
          <dgm:chMax val="0"/>
          <dgm:chPref val="0"/>
        </dgm:presLayoutVars>
      </dgm:prSet>
      <dgm:spPr/>
    </dgm:pt>
    <dgm:pt modelId="{6FBDB460-4675-443E-B7F3-A27718CF959D}" type="pres">
      <dgm:prSet presAssocID="{5B438588-B69E-4860-B8B2-476AE458915A}" presName="sibTrans" presStyleCnt="0"/>
      <dgm:spPr/>
    </dgm:pt>
    <dgm:pt modelId="{BC245DF9-72F0-42FE-BC08-A3FD7972B85A}" type="pres">
      <dgm:prSet presAssocID="{729AAAC4-D3C5-4984-B642-A30179669043}" presName="compNode" presStyleCnt="0"/>
      <dgm:spPr/>
    </dgm:pt>
    <dgm:pt modelId="{D7AC26B5-03E1-4BE8-8FF6-88A436346875}" type="pres">
      <dgm:prSet presAssocID="{729AAAC4-D3C5-4984-B642-A30179669043}" presName="bgRect" presStyleLbl="bgShp" presStyleIdx="6" presStyleCnt="7"/>
      <dgm:spPr/>
    </dgm:pt>
    <dgm:pt modelId="{5B51EDED-8FB3-4730-81FB-AD720EEE29E0}" type="pres">
      <dgm:prSet presAssocID="{729AAAC4-D3C5-4984-B642-A30179669043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15BBB014-5E93-43A7-83A8-6B668DB4339A}" type="pres">
      <dgm:prSet presAssocID="{729AAAC4-D3C5-4984-B642-A30179669043}" presName="spaceRect" presStyleCnt="0"/>
      <dgm:spPr/>
    </dgm:pt>
    <dgm:pt modelId="{11BB11A9-E1A8-4811-9A68-B847ED2925FE}" type="pres">
      <dgm:prSet presAssocID="{729AAAC4-D3C5-4984-B642-A30179669043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66641804-87F5-413A-B9D3-92A3F5285C5C}" type="presOf" srcId="{729AAAC4-D3C5-4984-B642-A30179669043}" destId="{11BB11A9-E1A8-4811-9A68-B847ED2925FE}" srcOrd="0" destOrd="0" presId="urn:microsoft.com/office/officeart/2018/2/layout/IconVerticalSolidList"/>
    <dgm:cxn modelId="{94CC3107-0D56-4D4E-849E-22D8CD9A7075}" type="presOf" srcId="{EBF45FA9-0A93-4B4C-886E-A7F9688AB9C6}" destId="{F198B19E-8509-42BE-A24C-E18F8C49E0F7}" srcOrd="0" destOrd="0" presId="urn:microsoft.com/office/officeart/2018/2/layout/IconVerticalSolidList"/>
    <dgm:cxn modelId="{6DABE00D-73C0-4DE7-8688-BFD93A6E4CA4}" type="presOf" srcId="{894916CE-EDC8-4EB0-A336-D97132FEFE5C}" destId="{AEE1490E-8D4E-41D0-9901-47ACE32EC794}" srcOrd="0" destOrd="0" presId="urn:microsoft.com/office/officeart/2018/2/layout/IconVerticalSolidList"/>
    <dgm:cxn modelId="{B304E91E-4C38-41C3-AA15-89C2299F3277}" srcId="{C1AB9561-E3D9-4FFE-A82F-34632A9AD348}" destId="{0E7D79BA-41D0-4B33-A6D0-C761584325C0}" srcOrd="3" destOrd="0" parTransId="{998DABCF-9108-46EA-B1C3-AE84042AB344}" sibTransId="{F20BFD41-82FD-4E0A-81CF-13C76321A1A9}"/>
    <dgm:cxn modelId="{64F6EF60-1B9E-463B-9B5A-1AAB2E7B0CF7}" type="presOf" srcId="{C1AB9561-E3D9-4FFE-A82F-34632A9AD348}" destId="{13C65E84-184E-4DCC-A8D3-1D2B0A589C1E}" srcOrd="0" destOrd="0" presId="urn:microsoft.com/office/officeart/2018/2/layout/IconVerticalSolidList"/>
    <dgm:cxn modelId="{F859106A-CF05-4EE9-81BE-78EC60DDEF30}" srcId="{C1AB9561-E3D9-4FFE-A82F-34632A9AD348}" destId="{5AE419A6-B65B-4D6E-80D6-1CB9C83B1347}" srcOrd="4" destOrd="0" parTransId="{1AEEF756-AEB2-46CB-AC83-8BBA1EE741F5}" sibTransId="{0CFB495B-193D-4A5F-BF48-52F39F743AEB}"/>
    <dgm:cxn modelId="{A695335A-17C9-4300-97F9-0D64D0BAA117}" type="presOf" srcId="{5AE419A6-B65B-4D6E-80D6-1CB9C83B1347}" destId="{AB11D8F6-F175-4061-B1F8-8940E9E0E751}" srcOrd="0" destOrd="0" presId="urn:microsoft.com/office/officeart/2018/2/layout/IconVerticalSolidList"/>
    <dgm:cxn modelId="{6114D69C-C6FA-4069-A7DB-F315727FE233}" srcId="{C1AB9561-E3D9-4FFE-A82F-34632A9AD348}" destId="{729AAAC4-D3C5-4984-B642-A30179669043}" srcOrd="6" destOrd="0" parTransId="{2813FD1B-2B2B-4E8E-91EF-511F75960FD0}" sibTransId="{AF7C9A3F-8AA0-4E41-BCA6-4584182121FC}"/>
    <dgm:cxn modelId="{9E9DFBA8-A996-41AA-B816-17251442DB74}" srcId="{C1AB9561-E3D9-4FFE-A82F-34632A9AD348}" destId="{894916CE-EDC8-4EB0-A336-D97132FEFE5C}" srcOrd="0" destOrd="0" parTransId="{A8A539B0-0DA5-4B5D-B310-A8824D9BCBB8}" sibTransId="{B31888D8-30E3-4C9D-B95A-6D1D86F0AA3B}"/>
    <dgm:cxn modelId="{19C589AF-6457-4B01-A024-F0C82BF2F683}" srcId="{C1AB9561-E3D9-4FFE-A82F-34632A9AD348}" destId="{0DA2A522-B60F-4ABC-9344-549D38123A22}" srcOrd="1" destOrd="0" parTransId="{58A7D6AC-F242-4456-81D4-A9F9513C022E}" sibTransId="{B055DEF3-DAEE-4DB3-A02D-164A43AD0963}"/>
    <dgm:cxn modelId="{C18533B9-166E-4EB5-A134-0BE03E998616}" type="presOf" srcId="{35D39B1E-E5CC-4F52-96DF-5EE2CA4C51FF}" destId="{2236BD9A-B6A4-4F8D-8BA9-2FFFF4A3AE93}" srcOrd="0" destOrd="0" presId="urn:microsoft.com/office/officeart/2018/2/layout/IconVerticalSolidList"/>
    <dgm:cxn modelId="{0BE6FFC6-DD52-416D-AB42-32FA8F7B291B}" type="presOf" srcId="{0DA2A522-B60F-4ABC-9344-549D38123A22}" destId="{8646E74B-3574-4441-AFEA-70EBD739C06D}" srcOrd="0" destOrd="0" presId="urn:microsoft.com/office/officeart/2018/2/layout/IconVerticalSolidList"/>
    <dgm:cxn modelId="{7AA191D0-D62A-4998-AF5D-51E3DE28F0C0}" srcId="{C1AB9561-E3D9-4FFE-A82F-34632A9AD348}" destId="{35D39B1E-E5CC-4F52-96DF-5EE2CA4C51FF}" srcOrd="5" destOrd="0" parTransId="{5FB7336A-F8E2-4AF5-BD33-00D399D2A774}" sibTransId="{5B438588-B69E-4860-B8B2-476AE458915A}"/>
    <dgm:cxn modelId="{D47AB6D8-8A5E-428E-8FF0-109850A70415}" type="presOf" srcId="{0E7D79BA-41D0-4B33-A6D0-C761584325C0}" destId="{724044F6-55AF-4C7C-A1A1-6C866FC258A5}" srcOrd="0" destOrd="0" presId="urn:microsoft.com/office/officeart/2018/2/layout/IconVerticalSolidList"/>
    <dgm:cxn modelId="{62E3CDF0-19B6-4C8D-9471-423272C8B41C}" srcId="{C1AB9561-E3D9-4FFE-A82F-34632A9AD348}" destId="{EBF45FA9-0A93-4B4C-886E-A7F9688AB9C6}" srcOrd="2" destOrd="0" parTransId="{067962C3-B906-467A-AE6F-7961EAA79EAC}" sibTransId="{11523F50-835F-4DA2-9121-5B9472DE7A67}"/>
    <dgm:cxn modelId="{3C73EDF7-D117-4E6E-BA44-6F9F41C5DCC7}" type="presParOf" srcId="{13C65E84-184E-4DCC-A8D3-1D2B0A589C1E}" destId="{9A183EBD-1B2F-48D4-AF0E-57E88B73AAB8}" srcOrd="0" destOrd="0" presId="urn:microsoft.com/office/officeart/2018/2/layout/IconVerticalSolidList"/>
    <dgm:cxn modelId="{F0B560DD-7885-45CC-986D-FF449FB2FF21}" type="presParOf" srcId="{9A183EBD-1B2F-48D4-AF0E-57E88B73AAB8}" destId="{1C057A50-DE77-494F-BC51-32CCEE07BA6D}" srcOrd="0" destOrd="0" presId="urn:microsoft.com/office/officeart/2018/2/layout/IconVerticalSolidList"/>
    <dgm:cxn modelId="{DA5CD0B5-8F86-430F-8CA8-7F94818FABC3}" type="presParOf" srcId="{9A183EBD-1B2F-48D4-AF0E-57E88B73AAB8}" destId="{074F5AB2-D015-40B0-9E6F-235BEB620758}" srcOrd="1" destOrd="0" presId="urn:microsoft.com/office/officeart/2018/2/layout/IconVerticalSolidList"/>
    <dgm:cxn modelId="{AEB2A504-2DD8-4801-AF16-F87181051BA0}" type="presParOf" srcId="{9A183EBD-1B2F-48D4-AF0E-57E88B73AAB8}" destId="{631558EA-7D8A-4FF7-A6B1-E51E2FE1B5DC}" srcOrd="2" destOrd="0" presId="urn:microsoft.com/office/officeart/2018/2/layout/IconVerticalSolidList"/>
    <dgm:cxn modelId="{581067E5-6679-43C6-A90C-A8EB2F040C20}" type="presParOf" srcId="{9A183EBD-1B2F-48D4-AF0E-57E88B73AAB8}" destId="{AEE1490E-8D4E-41D0-9901-47ACE32EC794}" srcOrd="3" destOrd="0" presId="urn:microsoft.com/office/officeart/2018/2/layout/IconVerticalSolidList"/>
    <dgm:cxn modelId="{BEAE579A-300C-4CB9-859A-8976D9104F29}" type="presParOf" srcId="{13C65E84-184E-4DCC-A8D3-1D2B0A589C1E}" destId="{9E2B8CA6-1E40-4954-AD01-E409931783A8}" srcOrd="1" destOrd="0" presId="urn:microsoft.com/office/officeart/2018/2/layout/IconVerticalSolidList"/>
    <dgm:cxn modelId="{568BC05B-F925-4406-95FE-D6C7B6DA12A6}" type="presParOf" srcId="{13C65E84-184E-4DCC-A8D3-1D2B0A589C1E}" destId="{1BF68EFF-1E0E-4E60-89E7-87D2AD45DF6D}" srcOrd="2" destOrd="0" presId="urn:microsoft.com/office/officeart/2018/2/layout/IconVerticalSolidList"/>
    <dgm:cxn modelId="{A46FEEEB-AABB-4414-BEBA-63B1183F6443}" type="presParOf" srcId="{1BF68EFF-1E0E-4E60-89E7-87D2AD45DF6D}" destId="{BB2E3183-8E26-4045-999D-8CBEA9C9803E}" srcOrd="0" destOrd="0" presId="urn:microsoft.com/office/officeart/2018/2/layout/IconVerticalSolidList"/>
    <dgm:cxn modelId="{D9289294-081D-4A0E-B7F5-83297D69841A}" type="presParOf" srcId="{1BF68EFF-1E0E-4E60-89E7-87D2AD45DF6D}" destId="{DDEE5FAC-1F35-455F-B9F8-8075D2328930}" srcOrd="1" destOrd="0" presId="urn:microsoft.com/office/officeart/2018/2/layout/IconVerticalSolidList"/>
    <dgm:cxn modelId="{40AB2A04-A273-4957-A585-A2025939E919}" type="presParOf" srcId="{1BF68EFF-1E0E-4E60-89E7-87D2AD45DF6D}" destId="{DBE39F1B-7C8A-470C-93B3-F20BF95F45E5}" srcOrd="2" destOrd="0" presId="urn:microsoft.com/office/officeart/2018/2/layout/IconVerticalSolidList"/>
    <dgm:cxn modelId="{36034286-1E07-4AA9-AE97-2FC14D9DBE6C}" type="presParOf" srcId="{1BF68EFF-1E0E-4E60-89E7-87D2AD45DF6D}" destId="{8646E74B-3574-4441-AFEA-70EBD739C06D}" srcOrd="3" destOrd="0" presId="urn:microsoft.com/office/officeart/2018/2/layout/IconVerticalSolidList"/>
    <dgm:cxn modelId="{7ABCE890-2355-4595-891A-EC55DCDD6642}" type="presParOf" srcId="{13C65E84-184E-4DCC-A8D3-1D2B0A589C1E}" destId="{AF3ABFBB-A7E0-455B-8C96-2FBE8130567D}" srcOrd="3" destOrd="0" presId="urn:microsoft.com/office/officeart/2018/2/layout/IconVerticalSolidList"/>
    <dgm:cxn modelId="{A7363F03-2EA9-4705-8389-363D1CC81745}" type="presParOf" srcId="{13C65E84-184E-4DCC-A8D3-1D2B0A589C1E}" destId="{252431C8-2D92-498F-9662-8AEDFD45CD12}" srcOrd="4" destOrd="0" presId="urn:microsoft.com/office/officeart/2018/2/layout/IconVerticalSolidList"/>
    <dgm:cxn modelId="{E6B3CA25-6E2D-49E5-853C-1836F4AA7DF2}" type="presParOf" srcId="{252431C8-2D92-498F-9662-8AEDFD45CD12}" destId="{D9735BC1-7C61-4968-BC35-DEDB0998ADE7}" srcOrd="0" destOrd="0" presId="urn:microsoft.com/office/officeart/2018/2/layout/IconVerticalSolidList"/>
    <dgm:cxn modelId="{B512E530-325A-4B98-989C-5D1EC70C4A86}" type="presParOf" srcId="{252431C8-2D92-498F-9662-8AEDFD45CD12}" destId="{4B614195-962A-4109-9B46-522CCE6EE1DD}" srcOrd="1" destOrd="0" presId="urn:microsoft.com/office/officeart/2018/2/layout/IconVerticalSolidList"/>
    <dgm:cxn modelId="{E73A1371-DFFB-449E-BAC6-5BCDDFD72FEF}" type="presParOf" srcId="{252431C8-2D92-498F-9662-8AEDFD45CD12}" destId="{8DF378AE-91A9-456E-A3F1-EF799DD2A780}" srcOrd="2" destOrd="0" presId="urn:microsoft.com/office/officeart/2018/2/layout/IconVerticalSolidList"/>
    <dgm:cxn modelId="{6E0B5588-B53F-4CDC-BDDB-49D560EF1890}" type="presParOf" srcId="{252431C8-2D92-498F-9662-8AEDFD45CD12}" destId="{F198B19E-8509-42BE-A24C-E18F8C49E0F7}" srcOrd="3" destOrd="0" presId="urn:microsoft.com/office/officeart/2018/2/layout/IconVerticalSolidList"/>
    <dgm:cxn modelId="{93EF40CA-D0F3-4A16-8712-7D9F1CD9E7F0}" type="presParOf" srcId="{13C65E84-184E-4DCC-A8D3-1D2B0A589C1E}" destId="{CAB9E454-0DD7-4759-B40A-398E43B6E6FA}" srcOrd="5" destOrd="0" presId="urn:microsoft.com/office/officeart/2018/2/layout/IconVerticalSolidList"/>
    <dgm:cxn modelId="{8D963CDC-B009-4F30-A1B8-815FF2970672}" type="presParOf" srcId="{13C65E84-184E-4DCC-A8D3-1D2B0A589C1E}" destId="{554AA0D2-A0A6-4343-A277-3F7F15DA5CD3}" srcOrd="6" destOrd="0" presId="urn:microsoft.com/office/officeart/2018/2/layout/IconVerticalSolidList"/>
    <dgm:cxn modelId="{823E22CF-10BC-49D4-82B7-1D552BBA2224}" type="presParOf" srcId="{554AA0D2-A0A6-4343-A277-3F7F15DA5CD3}" destId="{48A5DBFD-C432-4EB8-AC7E-DBA6668001B9}" srcOrd="0" destOrd="0" presId="urn:microsoft.com/office/officeart/2018/2/layout/IconVerticalSolidList"/>
    <dgm:cxn modelId="{1EDE86BA-EA85-4772-9E41-BC1194FA9AE8}" type="presParOf" srcId="{554AA0D2-A0A6-4343-A277-3F7F15DA5CD3}" destId="{D7FDA28D-AFC5-4324-9C79-98A2AF048361}" srcOrd="1" destOrd="0" presId="urn:microsoft.com/office/officeart/2018/2/layout/IconVerticalSolidList"/>
    <dgm:cxn modelId="{952F1BC8-89CA-4BB8-B950-A90A4985E4DB}" type="presParOf" srcId="{554AA0D2-A0A6-4343-A277-3F7F15DA5CD3}" destId="{445D25F9-1568-474F-82FB-FFB9F875E982}" srcOrd="2" destOrd="0" presId="urn:microsoft.com/office/officeart/2018/2/layout/IconVerticalSolidList"/>
    <dgm:cxn modelId="{4D378C46-BAF0-4D52-9163-CED1E4B773A5}" type="presParOf" srcId="{554AA0D2-A0A6-4343-A277-3F7F15DA5CD3}" destId="{724044F6-55AF-4C7C-A1A1-6C866FC258A5}" srcOrd="3" destOrd="0" presId="urn:microsoft.com/office/officeart/2018/2/layout/IconVerticalSolidList"/>
    <dgm:cxn modelId="{1114B030-89C1-4F09-BE02-DE850348BC1B}" type="presParOf" srcId="{13C65E84-184E-4DCC-A8D3-1D2B0A589C1E}" destId="{20BD05FD-B7BF-4480-8FB6-ED998AE56564}" srcOrd="7" destOrd="0" presId="urn:microsoft.com/office/officeart/2018/2/layout/IconVerticalSolidList"/>
    <dgm:cxn modelId="{4B3BE0E4-399F-461A-B96B-3F261D3D42EC}" type="presParOf" srcId="{13C65E84-184E-4DCC-A8D3-1D2B0A589C1E}" destId="{36F2DB96-8582-41CE-B2CA-23473F057FE6}" srcOrd="8" destOrd="0" presId="urn:microsoft.com/office/officeart/2018/2/layout/IconVerticalSolidList"/>
    <dgm:cxn modelId="{6B64D12D-C400-4A36-9024-644D97693BAF}" type="presParOf" srcId="{36F2DB96-8582-41CE-B2CA-23473F057FE6}" destId="{115D9595-D5EA-4E57-AD0C-FC0B87A4F116}" srcOrd="0" destOrd="0" presId="urn:microsoft.com/office/officeart/2018/2/layout/IconVerticalSolidList"/>
    <dgm:cxn modelId="{567F8651-8DE0-4C7A-A2FE-B6463C2FAFDF}" type="presParOf" srcId="{36F2DB96-8582-41CE-B2CA-23473F057FE6}" destId="{5752C8EE-9105-4F58-A2B3-45B424A1111B}" srcOrd="1" destOrd="0" presId="urn:microsoft.com/office/officeart/2018/2/layout/IconVerticalSolidList"/>
    <dgm:cxn modelId="{21392DBC-B66B-4E4F-A4C0-11A6E4785BE7}" type="presParOf" srcId="{36F2DB96-8582-41CE-B2CA-23473F057FE6}" destId="{A529C128-1B36-4062-A2F6-7F9B0FA5F8F2}" srcOrd="2" destOrd="0" presId="urn:microsoft.com/office/officeart/2018/2/layout/IconVerticalSolidList"/>
    <dgm:cxn modelId="{1D27A0AD-3BCF-48A9-B19C-02D71261FF16}" type="presParOf" srcId="{36F2DB96-8582-41CE-B2CA-23473F057FE6}" destId="{AB11D8F6-F175-4061-B1F8-8940E9E0E751}" srcOrd="3" destOrd="0" presId="urn:microsoft.com/office/officeart/2018/2/layout/IconVerticalSolidList"/>
    <dgm:cxn modelId="{6D8BB90E-4FDA-4BFE-8EE8-F7DA6408D739}" type="presParOf" srcId="{13C65E84-184E-4DCC-A8D3-1D2B0A589C1E}" destId="{1A42E68C-C8B4-4362-B778-46A02C9B4838}" srcOrd="9" destOrd="0" presId="urn:microsoft.com/office/officeart/2018/2/layout/IconVerticalSolidList"/>
    <dgm:cxn modelId="{876119AF-DAB1-4F2A-8CE9-C83E893C01A0}" type="presParOf" srcId="{13C65E84-184E-4DCC-A8D3-1D2B0A589C1E}" destId="{8971526D-BD20-4EB7-ADFD-9124D1D43560}" srcOrd="10" destOrd="0" presId="urn:microsoft.com/office/officeart/2018/2/layout/IconVerticalSolidList"/>
    <dgm:cxn modelId="{2CB75430-7CCE-4E5A-B6FD-F8CAF2466688}" type="presParOf" srcId="{8971526D-BD20-4EB7-ADFD-9124D1D43560}" destId="{F0F46357-FE2E-4414-B89F-77F0E3FE90C6}" srcOrd="0" destOrd="0" presId="urn:microsoft.com/office/officeart/2018/2/layout/IconVerticalSolidList"/>
    <dgm:cxn modelId="{44210C48-447B-46C0-9DCC-29C63EBB8DC3}" type="presParOf" srcId="{8971526D-BD20-4EB7-ADFD-9124D1D43560}" destId="{5141AF78-1873-41D0-BD66-89A9118619E9}" srcOrd="1" destOrd="0" presId="urn:microsoft.com/office/officeart/2018/2/layout/IconVerticalSolidList"/>
    <dgm:cxn modelId="{6968D383-14D4-40A8-95F8-4A26F22E45C4}" type="presParOf" srcId="{8971526D-BD20-4EB7-ADFD-9124D1D43560}" destId="{571A82AD-AA86-41D3-AFFC-F3E1C9726718}" srcOrd="2" destOrd="0" presId="urn:microsoft.com/office/officeart/2018/2/layout/IconVerticalSolidList"/>
    <dgm:cxn modelId="{7E968DFF-3D09-4129-9FBA-90CA0E4F3162}" type="presParOf" srcId="{8971526D-BD20-4EB7-ADFD-9124D1D43560}" destId="{2236BD9A-B6A4-4F8D-8BA9-2FFFF4A3AE93}" srcOrd="3" destOrd="0" presId="urn:microsoft.com/office/officeart/2018/2/layout/IconVerticalSolidList"/>
    <dgm:cxn modelId="{38210E2B-508D-4766-8C4C-EAB09B56EB8B}" type="presParOf" srcId="{13C65E84-184E-4DCC-A8D3-1D2B0A589C1E}" destId="{6FBDB460-4675-443E-B7F3-A27718CF959D}" srcOrd="11" destOrd="0" presId="urn:microsoft.com/office/officeart/2018/2/layout/IconVerticalSolidList"/>
    <dgm:cxn modelId="{6A9E73EA-4017-46F4-91E5-1FFED485EA39}" type="presParOf" srcId="{13C65E84-184E-4DCC-A8D3-1D2B0A589C1E}" destId="{BC245DF9-72F0-42FE-BC08-A3FD7972B85A}" srcOrd="12" destOrd="0" presId="urn:microsoft.com/office/officeart/2018/2/layout/IconVerticalSolidList"/>
    <dgm:cxn modelId="{740B361D-0ECA-49CD-A479-416C872FE61B}" type="presParOf" srcId="{BC245DF9-72F0-42FE-BC08-A3FD7972B85A}" destId="{D7AC26B5-03E1-4BE8-8FF6-88A436346875}" srcOrd="0" destOrd="0" presId="urn:microsoft.com/office/officeart/2018/2/layout/IconVerticalSolidList"/>
    <dgm:cxn modelId="{91CE69D6-7410-4736-AAD1-943ACD9F1488}" type="presParOf" srcId="{BC245DF9-72F0-42FE-BC08-A3FD7972B85A}" destId="{5B51EDED-8FB3-4730-81FB-AD720EEE29E0}" srcOrd="1" destOrd="0" presId="urn:microsoft.com/office/officeart/2018/2/layout/IconVerticalSolidList"/>
    <dgm:cxn modelId="{801A3A1A-CACB-4040-9A89-EA71B6E788C5}" type="presParOf" srcId="{BC245DF9-72F0-42FE-BC08-A3FD7972B85A}" destId="{15BBB014-5E93-43A7-83A8-6B668DB4339A}" srcOrd="2" destOrd="0" presId="urn:microsoft.com/office/officeart/2018/2/layout/IconVerticalSolidList"/>
    <dgm:cxn modelId="{DF5AD580-C082-43A2-B845-DE23F8EA6155}" type="presParOf" srcId="{BC245DF9-72F0-42FE-BC08-A3FD7972B85A}" destId="{11BB11A9-E1A8-4811-9A68-B847ED2925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0A49C9-8301-4033-B7CA-F0F9B6C2A9D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B4BEB0-838B-4AFD-96BE-18F9FCFD32FF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dana sprawa w ogóle podlega negocjacjom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32C6EC6-BB24-4D8A-B7A1-1C0C4023A48D}" type="parTrans" cxnId="{3AC0EA1E-8684-4EC2-B12F-A3A27C5B3E3C}">
      <dgm:prSet/>
      <dgm:spPr/>
      <dgm:t>
        <a:bodyPr/>
        <a:lstStyle/>
        <a:p>
          <a:endParaRPr lang="en-US"/>
        </a:p>
      </dgm:t>
    </dgm:pt>
    <dgm:pt modelId="{07453043-FF6F-484A-ABE2-02B9E52A4D3B}" type="sibTrans" cxnId="{3AC0EA1E-8684-4EC2-B12F-A3A27C5B3E3C}">
      <dgm:prSet/>
      <dgm:spPr/>
      <dgm:t>
        <a:bodyPr/>
        <a:lstStyle/>
        <a:p>
          <a:endParaRPr lang="en-US"/>
        </a:p>
      </dgm:t>
    </dgm:pt>
    <dgm:pt modelId="{C0BF9ECD-6CBA-481B-A9D3-FABF4AD22CC6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istnienie zgodności i konfliktu pomiędzy stronami 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A6E344-AE35-4950-B2ED-25C75E4507E3}" type="parTrans" cxnId="{00390921-5E9F-44BF-99F1-010E49229DF7}">
      <dgm:prSet/>
      <dgm:spPr/>
      <dgm:t>
        <a:bodyPr/>
        <a:lstStyle/>
        <a:p>
          <a:endParaRPr lang="en-US"/>
        </a:p>
      </dgm:t>
    </dgm:pt>
    <dgm:pt modelId="{B459F05F-D97C-432B-99E0-A4D9460D2935}" type="sibTrans" cxnId="{00390921-5E9F-44BF-99F1-010E49229DF7}">
      <dgm:prSet/>
      <dgm:spPr/>
      <dgm:t>
        <a:bodyPr/>
        <a:lstStyle/>
        <a:p>
          <a:endParaRPr lang="en-US"/>
        </a:p>
      </dgm:t>
    </dgm:pt>
    <dgm:pt modelId="{FFA934B5-B211-4FE9-891F-4D3961663384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strony do pewnego stopnia ufają sobie wzajemnie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DB60841-857D-4967-B228-C06DE59F6834}" type="parTrans" cxnId="{B2EC74F5-05E8-48E0-A5A6-70D5205D6D22}">
      <dgm:prSet/>
      <dgm:spPr/>
      <dgm:t>
        <a:bodyPr/>
        <a:lstStyle/>
        <a:p>
          <a:endParaRPr lang="en-US"/>
        </a:p>
      </dgm:t>
    </dgm:pt>
    <dgm:pt modelId="{A8A37D49-8125-4D08-BC21-F672CB24E4BB}" type="sibTrans" cxnId="{B2EC74F5-05E8-48E0-A5A6-70D5205D6D22}">
      <dgm:prSet/>
      <dgm:spPr/>
      <dgm:t>
        <a:bodyPr/>
        <a:lstStyle/>
        <a:p>
          <a:endParaRPr lang="en-US"/>
        </a:p>
      </dgm:t>
    </dgm:pt>
    <dgm:pt modelId="{ACA5CCAA-2F46-4360-92D2-759BC426AD3B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gotowość obu stron do zawarcia umowy 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5B48571-3CD7-407B-A173-7875F1C5327F}" type="parTrans" cxnId="{B267E384-03C1-454B-A384-F93381686D61}">
      <dgm:prSet/>
      <dgm:spPr/>
      <dgm:t>
        <a:bodyPr/>
        <a:lstStyle/>
        <a:p>
          <a:endParaRPr lang="en-US"/>
        </a:p>
      </dgm:t>
    </dgm:pt>
    <dgm:pt modelId="{B5CEED7C-5B43-4D66-9EE2-253571A18970}" type="sibTrans" cxnId="{B267E384-03C1-454B-A384-F93381686D61}">
      <dgm:prSet/>
      <dgm:spPr/>
      <dgm:t>
        <a:bodyPr/>
        <a:lstStyle/>
        <a:p>
          <a:endParaRPr lang="en-US"/>
        </a:p>
      </dgm:t>
    </dgm:pt>
    <dgm:pt modelId="{3A2B75A1-3AA9-4CD8-A0D2-E4F0112D9DA1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wystarczające kompetencje decyzyjne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60F836A-7974-4D39-B179-1181A6F459C3}" type="parTrans" cxnId="{D8E45A2F-749D-4387-A05B-8FF85EC41504}">
      <dgm:prSet/>
      <dgm:spPr/>
      <dgm:t>
        <a:bodyPr/>
        <a:lstStyle/>
        <a:p>
          <a:endParaRPr lang="en-US"/>
        </a:p>
      </dgm:t>
    </dgm:pt>
    <dgm:pt modelId="{279A4083-64C1-42EC-9A26-6A074731349F}" type="sibTrans" cxnId="{D8E45A2F-749D-4387-A05B-8FF85EC41504}">
      <dgm:prSet/>
      <dgm:spPr/>
      <dgm:t>
        <a:bodyPr/>
        <a:lstStyle/>
        <a:p>
          <a:endParaRPr lang="en-US"/>
        </a:p>
      </dgm:t>
    </dgm:pt>
    <dgm:pt modelId="{9369EA81-14BA-42B9-A7B6-6D4C55DF29E2}">
      <dgm:prSet/>
      <dgm:spPr/>
      <dgm:t>
        <a:bodyPr/>
        <a:lstStyle/>
        <a:p>
          <a:pPr>
            <a:lnSpc>
              <a:spcPct val="100000"/>
            </a:lnSpc>
          </a:pPr>
          <a:r>
            <a:rPr lang="pl-PL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odpowiednie przygotowanie</a:t>
          </a:r>
          <a:endParaRPr lang="en-US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222A088-C5CB-4F39-AAB6-5F5AA887CB9B}" type="parTrans" cxnId="{9DCFF491-B105-4C76-BDFB-AF63268B8E5B}">
      <dgm:prSet/>
      <dgm:spPr/>
      <dgm:t>
        <a:bodyPr/>
        <a:lstStyle/>
        <a:p>
          <a:endParaRPr lang="en-US"/>
        </a:p>
      </dgm:t>
    </dgm:pt>
    <dgm:pt modelId="{A4167732-AF57-4824-8821-C0B9FB8F9638}" type="sibTrans" cxnId="{9DCFF491-B105-4C76-BDFB-AF63268B8E5B}">
      <dgm:prSet/>
      <dgm:spPr/>
      <dgm:t>
        <a:bodyPr/>
        <a:lstStyle/>
        <a:p>
          <a:endParaRPr lang="en-US"/>
        </a:p>
      </dgm:t>
    </dgm:pt>
    <dgm:pt modelId="{E8443CB8-CC2C-4C8F-8697-FB61F34A78D1}" type="pres">
      <dgm:prSet presAssocID="{B70A49C9-8301-4033-B7CA-F0F9B6C2A9D0}" presName="root" presStyleCnt="0">
        <dgm:presLayoutVars>
          <dgm:dir/>
          <dgm:resizeHandles val="exact"/>
        </dgm:presLayoutVars>
      </dgm:prSet>
      <dgm:spPr/>
    </dgm:pt>
    <dgm:pt modelId="{485697C3-1221-4705-B9E6-2057D353E45B}" type="pres">
      <dgm:prSet presAssocID="{24B4BEB0-838B-4AFD-96BE-18F9FCFD32FF}" presName="compNode" presStyleCnt="0"/>
      <dgm:spPr/>
    </dgm:pt>
    <dgm:pt modelId="{C1BD24C6-0949-4D1A-A14A-7794C602989E}" type="pres">
      <dgm:prSet presAssocID="{24B4BEB0-838B-4AFD-96BE-18F9FCFD32FF}" presName="bgRect" presStyleLbl="bgShp" presStyleIdx="0" presStyleCnt="6"/>
      <dgm:spPr/>
    </dgm:pt>
    <dgm:pt modelId="{4306A233-C54F-46F9-A58E-EACA82BE4225}" type="pres">
      <dgm:prSet presAssocID="{24B4BEB0-838B-4AFD-96BE-18F9FCFD32FF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ścisk dłoni"/>
        </a:ext>
      </dgm:extLst>
    </dgm:pt>
    <dgm:pt modelId="{F345D602-B79F-4E3A-A317-7475B3B47E18}" type="pres">
      <dgm:prSet presAssocID="{24B4BEB0-838B-4AFD-96BE-18F9FCFD32FF}" presName="spaceRect" presStyleCnt="0"/>
      <dgm:spPr/>
    </dgm:pt>
    <dgm:pt modelId="{9B5C1ED3-1900-486F-AF1D-89CA41AB6594}" type="pres">
      <dgm:prSet presAssocID="{24B4BEB0-838B-4AFD-96BE-18F9FCFD32FF}" presName="parTx" presStyleLbl="revTx" presStyleIdx="0" presStyleCnt="6">
        <dgm:presLayoutVars>
          <dgm:chMax val="0"/>
          <dgm:chPref val="0"/>
        </dgm:presLayoutVars>
      </dgm:prSet>
      <dgm:spPr/>
    </dgm:pt>
    <dgm:pt modelId="{8EC9C24A-8F64-452E-913C-42459775E0D3}" type="pres">
      <dgm:prSet presAssocID="{07453043-FF6F-484A-ABE2-02B9E52A4D3B}" presName="sibTrans" presStyleCnt="0"/>
      <dgm:spPr/>
    </dgm:pt>
    <dgm:pt modelId="{4F5FF922-18ED-4074-AD10-49046676CEC1}" type="pres">
      <dgm:prSet presAssocID="{C0BF9ECD-6CBA-481B-A9D3-FABF4AD22CC6}" presName="compNode" presStyleCnt="0"/>
      <dgm:spPr/>
    </dgm:pt>
    <dgm:pt modelId="{436403FA-892F-4F21-8268-20630C51A716}" type="pres">
      <dgm:prSet presAssocID="{C0BF9ECD-6CBA-481B-A9D3-FABF4AD22CC6}" presName="bgRect" presStyleLbl="bgShp" presStyleIdx="1" presStyleCnt="6"/>
      <dgm:spPr/>
    </dgm:pt>
    <dgm:pt modelId="{B4C6AD4A-9748-4C3B-BA8E-61BDA034936B}" type="pres">
      <dgm:prSet presAssocID="{C0BF9ECD-6CBA-481B-A9D3-FABF4AD22CC6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3D68BCDD-EC10-497B-B39C-FF74F8839012}" type="pres">
      <dgm:prSet presAssocID="{C0BF9ECD-6CBA-481B-A9D3-FABF4AD22CC6}" presName="spaceRect" presStyleCnt="0"/>
      <dgm:spPr/>
    </dgm:pt>
    <dgm:pt modelId="{F641CA78-119D-4926-87D5-D831D600CB5C}" type="pres">
      <dgm:prSet presAssocID="{C0BF9ECD-6CBA-481B-A9D3-FABF4AD22CC6}" presName="parTx" presStyleLbl="revTx" presStyleIdx="1" presStyleCnt="6">
        <dgm:presLayoutVars>
          <dgm:chMax val="0"/>
          <dgm:chPref val="0"/>
        </dgm:presLayoutVars>
      </dgm:prSet>
      <dgm:spPr/>
    </dgm:pt>
    <dgm:pt modelId="{26238D55-EE58-484D-9222-F209EF5DE784}" type="pres">
      <dgm:prSet presAssocID="{B459F05F-D97C-432B-99E0-A4D9460D2935}" presName="sibTrans" presStyleCnt="0"/>
      <dgm:spPr/>
    </dgm:pt>
    <dgm:pt modelId="{AA7EE0B9-D3AC-4DDF-8D46-9981BBE11BBE}" type="pres">
      <dgm:prSet presAssocID="{FFA934B5-B211-4FE9-891F-4D3961663384}" presName="compNode" presStyleCnt="0"/>
      <dgm:spPr/>
    </dgm:pt>
    <dgm:pt modelId="{012C578D-E0E3-4C92-AF60-6715F8672064}" type="pres">
      <dgm:prSet presAssocID="{FFA934B5-B211-4FE9-891F-4D3961663384}" presName="bgRect" presStyleLbl="bgShp" presStyleIdx="2" presStyleCnt="6"/>
      <dgm:spPr/>
    </dgm:pt>
    <dgm:pt modelId="{287F762D-6171-48A7-9C1B-AD60E8A049A8}" type="pres">
      <dgm:prSet presAssocID="{FFA934B5-B211-4FE9-891F-4D3961663384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kument"/>
        </a:ext>
      </dgm:extLst>
    </dgm:pt>
    <dgm:pt modelId="{0077ECB5-C829-4390-97B5-352183F0FC27}" type="pres">
      <dgm:prSet presAssocID="{FFA934B5-B211-4FE9-891F-4D3961663384}" presName="spaceRect" presStyleCnt="0"/>
      <dgm:spPr/>
    </dgm:pt>
    <dgm:pt modelId="{D94421ED-7263-47EF-9908-F32FD903A1C9}" type="pres">
      <dgm:prSet presAssocID="{FFA934B5-B211-4FE9-891F-4D3961663384}" presName="parTx" presStyleLbl="revTx" presStyleIdx="2" presStyleCnt="6">
        <dgm:presLayoutVars>
          <dgm:chMax val="0"/>
          <dgm:chPref val="0"/>
        </dgm:presLayoutVars>
      </dgm:prSet>
      <dgm:spPr/>
    </dgm:pt>
    <dgm:pt modelId="{876D7679-FB6E-45FD-9AE2-EDC944794C74}" type="pres">
      <dgm:prSet presAssocID="{A8A37D49-8125-4D08-BC21-F672CB24E4BB}" presName="sibTrans" presStyleCnt="0"/>
      <dgm:spPr/>
    </dgm:pt>
    <dgm:pt modelId="{9A1C27BC-04FE-424F-B399-624584F90B1F}" type="pres">
      <dgm:prSet presAssocID="{ACA5CCAA-2F46-4360-92D2-759BC426AD3B}" presName="compNode" presStyleCnt="0"/>
      <dgm:spPr/>
    </dgm:pt>
    <dgm:pt modelId="{E35059F3-56FC-46ED-B035-992FA5BF815E}" type="pres">
      <dgm:prSet presAssocID="{ACA5CCAA-2F46-4360-92D2-759BC426AD3B}" presName="bgRect" presStyleLbl="bgShp" presStyleIdx="3" presStyleCnt="6"/>
      <dgm:spPr/>
    </dgm:pt>
    <dgm:pt modelId="{F1C1F4AF-69FF-4146-ADB9-792B6CE46A7D}" type="pres">
      <dgm:prSet presAssocID="{ACA5CCAA-2F46-4360-92D2-759BC426AD3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0E31BFD3-B4B6-4528-A21A-78D55EE7801E}" type="pres">
      <dgm:prSet presAssocID="{ACA5CCAA-2F46-4360-92D2-759BC426AD3B}" presName="spaceRect" presStyleCnt="0"/>
      <dgm:spPr/>
    </dgm:pt>
    <dgm:pt modelId="{18BAEAF1-4075-4EDE-9445-9093B025A47A}" type="pres">
      <dgm:prSet presAssocID="{ACA5CCAA-2F46-4360-92D2-759BC426AD3B}" presName="parTx" presStyleLbl="revTx" presStyleIdx="3" presStyleCnt="6">
        <dgm:presLayoutVars>
          <dgm:chMax val="0"/>
          <dgm:chPref val="0"/>
        </dgm:presLayoutVars>
      </dgm:prSet>
      <dgm:spPr/>
    </dgm:pt>
    <dgm:pt modelId="{7879A05A-4EDD-4301-84B9-4A60C0BAB8D3}" type="pres">
      <dgm:prSet presAssocID="{B5CEED7C-5B43-4D66-9EE2-253571A18970}" presName="sibTrans" presStyleCnt="0"/>
      <dgm:spPr/>
    </dgm:pt>
    <dgm:pt modelId="{902B658E-4C15-4EE9-A88A-1B0A7A4EC523}" type="pres">
      <dgm:prSet presAssocID="{3A2B75A1-3AA9-4CD8-A0D2-E4F0112D9DA1}" presName="compNode" presStyleCnt="0"/>
      <dgm:spPr/>
    </dgm:pt>
    <dgm:pt modelId="{87ADB39C-7524-46DB-9769-8E0430F08083}" type="pres">
      <dgm:prSet presAssocID="{3A2B75A1-3AA9-4CD8-A0D2-E4F0112D9DA1}" presName="bgRect" presStyleLbl="bgShp" presStyleIdx="4" presStyleCnt="6" custLinFactNeighborY="-1639"/>
      <dgm:spPr/>
    </dgm:pt>
    <dgm:pt modelId="{3AF9A03B-05DB-4F2E-94A8-0E1D83743D1F}" type="pres">
      <dgm:prSet presAssocID="{3A2B75A1-3AA9-4CD8-A0D2-E4F0112D9DA1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D5BDED9-3ECA-447B-995F-A686662F3396}" type="pres">
      <dgm:prSet presAssocID="{3A2B75A1-3AA9-4CD8-A0D2-E4F0112D9DA1}" presName="spaceRect" presStyleCnt="0"/>
      <dgm:spPr/>
    </dgm:pt>
    <dgm:pt modelId="{C25F03A9-68FB-41D3-B3FA-E5DAD87AA8A8}" type="pres">
      <dgm:prSet presAssocID="{3A2B75A1-3AA9-4CD8-A0D2-E4F0112D9DA1}" presName="parTx" presStyleLbl="revTx" presStyleIdx="4" presStyleCnt="6">
        <dgm:presLayoutVars>
          <dgm:chMax val="0"/>
          <dgm:chPref val="0"/>
        </dgm:presLayoutVars>
      </dgm:prSet>
      <dgm:spPr/>
    </dgm:pt>
    <dgm:pt modelId="{A0304A33-A21D-43C9-98AA-5ABFF64AFB84}" type="pres">
      <dgm:prSet presAssocID="{279A4083-64C1-42EC-9A26-6A074731349F}" presName="sibTrans" presStyleCnt="0"/>
      <dgm:spPr/>
    </dgm:pt>
    <dgm:pt modelId="{6D0BAEDC-8FEA-4DDA-BC39-53EF07CD076F}" type="pres">
      <dgm:prSet presAssocID="{9369EA81-14BA-42B9-A7B6-6D4C55DF29E2}" presName="compNode" presStyleCnt="0"/>
      <dgm:spPr/>
    </dgm:pt>
    <dgm:pt modelId="{4FAA1794-FEFE-4DA6-B522-CEE29913824F}" type="pres">
      <dgm:prSet presAssocID="{9369EA81-14BA-42B9-A7B6-6D4C55DF29E2}" presName="bgRect" presStyleLbl="bgShp" presStyleIdx="5" presStyleCnt="6"/>
      <dgm:spPr/>
    </dgm:pt>
    <dgm:pt modelId="{BD66D846-BA32-4D72-B087-B5F4106766A5}" type="pres">
      <dgm:prSet presAssocID="{9369EA81-14BA-42B9-A7B6-6D4C55DF29E2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a kontrolna"/>
        </a:ext>
      </dgm:extLst>
    </dgm:pt>
    <dgm:pt modelId="{47DF9012-7FC4-4368-8801-E110EE8A8984}" type="pres">
      <dgm:prSet presAssocID="{9369EA81-14BA-42B9-A7B6-6D4C55DF29E2}" presName="spaceRect" presStyleCnt="0"/>
      <dgm:spPr/>
    </dgm:pt>
    <dgm:pt modelId="{3E6C8547-03B5-45C2-96D8-0B8FD97EC161}" type="pres">
      <dgm:prSet presAssocID="{9369EA81-14BA-42B9-A7B6-6D4C55DF29E2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B7D0A405-66D9-46DD-B25D-7913C8C21606}" type="presOf" srcId="{3A2B75A1-3AA9-4CD8-A0D2-E4F0112D9DA1}" destId="{C25F03A9-68FB-41D3-B3FA-E5DAD87AA8A8}" srcOrd="0" destOrd="0" presId="urn:microsoft.com/office/officeart/2018/2/layout/IconVerticalSolidList"/>
    <dgm:cxn modelId="{5B1CB917-A755-4EDE-AF3B-8EFF4883E815}" type="presOf" srcId="{B70A49C9-8301-4033-B7CA-F0F9B6C2A9D0}" destId="{E8443CB8-CC2C-4C8F-8697-FB61F34A78D1}" srcOrd="0" destOrd="0" presId="urn:microsoft.com/office/officeart/2018/2/layout/IconVerticalSolidList"/>
    <dgm:cxn modelId="{3AC0EA1E-8684-4EC2-B12F-A3A27C5B3E3C}" srcId="{B70A49C9-8301-4033-B7CA-F0F9B6C2A9D0}" destId="{24B4BEB0-838B-4AFD-96BE-18F9FCFD32FF}" srcOrd="0" destOrd="0" parTransId="{232C6EC6-BB24-4D8A-B7A1-1C0C4023A48D}" sibTransId="{07453043-FF6F-484A-ABE2-02B9E52A4D3B}"/>
    <dgm:cxn modelId="{00390921-5E9F-44BF-99F1-010E49229DF7}" srcId="{B70A49C9-8301-4033-B7CA-F0F9B6C2A9D0}" destId="{C0BF9ECD-6CBA-481B-A9D3-FABF4AD22CC6}" srcOrd="1" destOrd="0" parTransId="{73A6E344-AE35-4950-B2ED-25C75E4507E3}" sibTransId="{B459F05F-D97C-432B-99E0-A4D9460D2935}"/>
    <dgm:cxn modelId="{D8E45A2F-749D-4387-A05B-8FF85EC41504}" srcId="{B70A49C9-8301-4033-B7CA-F0F9B6C2A9D0}" destId="{3A2B75A1-3AA9-4CD8-A0D2-E4F0112D9DA1}" srcOrd="4" destOrd="0" parTransId="{D60F836A-7974-4D39-B179-1181A6F459C3}" sibTransId="{279A4083-64C1-42EC-9A26-6A074731349F}"/>
    <dgm:cxn modelId="{DA5A0F5E-DB7E-40C6-B5B2-FB71574D882C}" type="presOf" srcId="{FFA934B5-B211-4FE9-891F-4D3961663384}" destId="{D94421ED-7263-47EF-9908-F32FD903A1C9}" srcOrd="0" destOrd="0" presId="urn:microsoft.com/office/officeart/2018/2/layout/IconVerticalSolidList"/>
    <dgm:cxn modelId="{E6FF5B60-DECB-4A72-9B23-E484560D25C7}" type="presOf" srcId="{ACA5CCAA-2F46-4360-92D2-759BC426AD3B}" destId="{18BAEAF1-4075-4EDE-9445-9093B025A47A}" srcOrd="0" destOrd="0" presId="urn:microsoft.com/office/officeart/2018/2/layout/IconVerticalSolidList"/>
    <dgm:cxn modelId="{B267E384-03C1-454B-A384-F93381686D61}" srcId="{B70A49C9-8301-4033-B7CA-F0F9B6C2A9D0}" destId="{ACA5CCAA-2F46-4360-92D2-759BC426AD3B}" srcOrd="3" destOrd="0" parTransId="{F5B48571-3CD7-407B-A173-7875F1C5327F}" sibTransId="{B5CEED7C-5B43-4D66-9EE2-253571A18970}"/>
    <dgm:cxn modelId="{9DCFF491-B105-4C76-BDFB-AF63268B8E5B}" srcId="{B70A49C9-8301-4033-B7CA-F0F9B6C2A9D0}" destId="{9369EA81-14BA-42B9-A7B6-6D4C55DF29E2}" srcOrd="5" destOrd="0" parTransId="{C222A088-C5CB-4F39-AAB6-5F5AA887CB9B}" sibTransId="{A4167732-AF57-4824-8821-C0B9FB8F9638}"/>
    <dgm:cxn modelId="{F917E3AE-57E1-4136-A8CC-1E680694D07C}" type="presOf" srcId="{24B4BEB0-838B-4AFD-96BE-18F9FCFD32FF}" destId="{9B5C1ED3-1900-486F-AF1D-89CA41AB6594}" srcOrd="0" destOrd="0" presId="urn:microsoft.com/office/officeart/2018/2/layout/IconVerticalSolidList"/>
    <dgm:cxn modelId="{ED50C9C3-A516-43F0-A882-22E026C22600}" type="presOf" srcId="{9369EA81-14BA-42B9-A7B6-6D4C55DF29E2}" destId="{3E6C8547-03B5-45C2-96D8-0B8FD97EC161}" srcOrd="0" destOrd="0" presId="urn:microsoft.com/office/officeart/2018/2/layout/IconVerticalSolidList"/>
    <dgm:cxn modelId="{B2EC74F5-05E8-48E0-A5A6-70D5205D6D22}" srcId="{B70A49C9-8301-4033-B7CA-F0F9B6C2A9D0}" destId="{FFA934B5-B211-4FE9-891F-4D3961663384}" srcOrd="2" destOrd="0" parTransId="{4DB60841-857D-4967-B228-C06DE59F6834}" sibTransId="{A8A37D49-8125-4D08-BC21-F672CB24E4BB}"/>
    <dgm:cxn modelId="{B8D9E0F6-E593-4664-9653-C7093CD15DA4}" type="presOf" srcId="{C0BF9ECD-6CBA-481B-A9D3-FABF4AD22CC6}" destId="{F641CA78-119D-4926-87D5-D831D600CB5C}" srcOrd="0" destOrd="0" presId="urn:microsoft.com/office/officeart/2018/2/layout/IconVerticalSolidList"/>
    <dgm:cxn modelId="{4CA3EC8F-D5AD-42D5-95F1-16B53FE9990B}" type="presParOf" srcId="{E8443CB8-CC2C-4C8F-8697-FB61F34A78D1}" destId="{485697C3-1221-4705-B9E6-2057D353E45B}" srcOrd="0" destOrd="0" presId="urn:microsoft.com/office/officeart/2018/2/layout/IconVerticalSolidList"/>
    <dgm:cxn modelId="{0AA5F786-9685-4E8E-AD07-50799C2F1D54}" type="presParOf" srcId="{485697C3-1221-4705-B9E6-2057D353E45B}" destId="{C1BD24C6-0949-4D1A-A14A-7794C602989E}" srcOrd="0" destOrd="0" presId="urn:microsoft.com/office/officeart/2018/2/layout/IconVerticalSolidList"/>
    <dgm:cxn modelId="{33E3623C-13BB-4BA4-80AF-B739B5AA5EF8}" type="presParOf" srcId="{485697C3-1221-4705-B9E6-2057D353E45B}" destId="{4306A233-C54F-46F9-A58E-EACA82BE4225}" srcOrd="1" destOrd="0" presId="urn:microsoft.com/office/officeart/2018/2/layout/IconVerticalSolidList"/>
    <dgm:cxn modelId="{7A20D362-E0DD-4545-9753-4A5A19E9C6D0}" type="presParOf" srcId="{485697C3-1221-4705-B9E6-2057D353E45B}" destId="{F345D602-B79F-4E3A-A317-7475B3B47E18}" srcOrd="2" destOrd="0" presId="urn:microsoft.com/office/officeart/2018/2/layout/IconVerticalSolidList"/>
    <dgm:cxn modelId="{33DDEA56-E822-4892-928D-020B1F7FCD50}" type="presParOf" srcId="{485697C3-1221-4705-B9E6-2057D353E45B}" destId="{9B5C1ED3-1900-486F-AF1D-89CA41AB6594}" srcOrd="3" destOrd="0" presId="urn:microsoft.com/office/officeart/2018/2/layout/IconVerticalSolidList"/>
    <dgm:cxn modelId="{8972CF88-5422-4CE8-9967-66E4C92A7A3B}" type="presParOf" srcId="{E8443CB8-CC2C-4C8F-8697-FB61F34A78D1}" destId="{8EC9C24A-8F64-452E-913C-42459775E0D3}" srcOrd="1" destOrd="0" presId="urn:microsoft.com/office/officeart/2018/2/layout/IconVerticalSolidList"/>
    <dgm:cxn modelId="{87772F99-2668-4239-8AEB-39F57FF57F42}" type="presParOf" srcId="{E8443CB8-CC2C-4C8F-8697-FB61F34A78D1}" destId="{4F5FF922-18ED-4074-AD10-49046676CEC1}" srcOrd="2" destOrd="0" presId="urn:microsoft.com/office/officeart/2018/2/layout/IconVerticalSolidList"/>
    <dgm:cxn modelId="{5389715A-8CE7-4E96-B1B7-C490A5ECB40A}" type="presParOf" srcId="{4F5FF922-18ED-4074-AD10-49046676CEC1}" destId="{436403FA-892F-4F21-8268-20630C51A716}" srcOrd="0" destOrd="0" presId="urn:microsoft.com/office/officeart/2018/2/layout/IconVerticalSolidList"/>
    <dgm:cxn modelId="{A03EE076-41E6-41B7-86B7-E3B4EAEE3D65}" type="presParOf" srcId="{4F5FF922-18ED-4074-AD10-49046676CEC1}" destId="{B4C6AD4A-9748-4C3B-BA8E-61BDA034936B}" srcOrd="1" destOrd="0" presId="urn:microsoft.com/office/officeart/2018/2/layout/IconVerticalSolidList"/>
    <dgm:cxn modelId="{528F5151-D105-4FDC-B9EC-B8F831B60F3E}" type="presParOf" srcId="{4F5FF922-18ED-4074-AD10-49046676CEC1}" destId="{3D68BCDD-EC10-497B-B39C-FF74F8839012}" srcOrd="2" destOrd="0" presId="urn:microsoft.com/office/officeart/2018/2/layout/IconVerticalSolidList"/>
    <dgm:cxn modelId="{8D06C22E-3FE9-4C41-91A8-1D2C2926F642}" type="presParOf" srcId="{4F5FF922-18ED-4074-AD10-49046676CEC1}" destId="{F641CA78-119D-4926-87D5-D831D600CB5C}" srcOrd="3" destOrd="0" presId="urn:microsoft.com/office/officeart/2018/2/layout/IconVerticalSolidList"/>
    <dgm:cxn modelId="{A38AB13D-50B4-4CAA-84B1-50FD0AC75CD8}" type="presParOf" srcId="{E8443CB8-CC2C-4C8F-8697-FB61F34A78D1}" destId="{26238D55-EE58-484D-9222-F209EF5DE784}" srcOrd="3" destOrd="0" presId="urn:microsoft.com/office/officeart/2018/2/layout/IconVerticalSolidList"/>
    <dgm:cxn modelId="{0DA7867C-6C19-4F5E-B052-FED8AA01209F}" type="presParOf" srcId="{E8443CB8-CC2C-4C8F-8697-FB61F34A78D1}" destId="{AA7EE0B9-D3AC-4DDF-8D46-9981BBE11BBE}" srcOrd="4" destOrd="0" presId="urn:microsoft.com/office/officeart/2018/2/layout/IconVerticalSolidList"/>
    <dgm:cxn modelId="{FBBB0C81-E643-4CE0-BB1C-7F019189220D}" type="presParOf" srcId="{AA7EE0B9-D3AC-4DDF-8D46-9981BBE11BBE}" destId="{012C578D-E0E3-4C92-AF60-6715F8672064}" srcOrd="0" destOrd="0" presId="urn:microsoft.com/office/officeart/2018/2/layout/IconVerticalSolidList"/>
    <dgm:cxn modelId="{05924969-EB0B-4FC9-A4D2-C17A6F6024FB}" type="presParOf" srcId="{AA7EE0B9-D3AC-4DDF-8D46-9981BBE11BBE}" destId="{287F762D-6171-48A7-9C1B-AD60E8A049A8}" srcOrd="1" destOrd="0" presId="urn:microsoft.com/office/officeart/2018/2/layout/IconVerticalSolidList"/>
    <dgm:cxn modelId="{A2C81AA8-5EBE-4AB5-8C2E-40CE3B333875}" type="presParOf" srcId="{AA7EE0B9-D3AC-4DDF-8D46-9981BBE11BBE}" destId="{0077ECB5-C829-4390-97B5-352183F0FC27}" srcOrd="2" destOrd="0" presId="urn:microsoft.com/office/officeart/2018/2/layout/IconVerticalSolidList"/>
    <dgm:cxn modelId="{C1E15103-BDA6-452A-AA5B-0294C2A08C52}" type="presParOf" srcId="{AA7EE0B9-D3AC-4DDF-8D46-9981BBE11BBE}" destId="{D94421ED-7263-47EF-9908-F32FD903A1C9}" srcOrd="3" destOrd="0" presId="urn:microsoft.com/office/officeart/2018/2/layout/IconVerticalSolidList"/>
    <dgm:cxn modelId="{D2ACD7E1-0014-45AD-9DFD-FBA09E3EC63B}" type="presParOf" srcId="{E8443CB8-CC2C-4C8F-8697-FB61F34A78D1}" destId="{876D7679-FB6E-45FD-9AE2-EDC944794C74}" srcOrd="5" destOrd="0" presId="urn:microsoft.com/office/officeart/2018/2/layout/IconVerticalSolidList"/>
    <dgm:cxn modelId="{81FA27E2-2F66-4C80-A658-F4CE7586B706}" type="presParOf" srcId="{E8443CB8-CC2C-4C8F-8697-FB61F34A78D1}" destId="{9A1C27BC-04FE-424F-B399-624584F90B1F}" srcOrd="6" destOrd="0" presId="urn:microsoft.com/office/officeart/2018/2/layout/IconVerticalSolidList"/>
    <dgm:cxn modelId="{EAFCF08A-3310-4406-9F2B-927A820325CC}" type="presParOf" srcId="{9A1C27BC-04FE-424F-B399-624584F90B1F}" destId="{E35059F3-56FC-46ED-B035-992FA5BF815E}" srcOrd="0" destOrd="0" presId="urn:microsoft.com/office/officeart/2018/2/layout/IconVerticalSolidList"/>
    <dgm:cxn modelId="{BFDFCEDD-2C9C-47F8-90F5-B3589609C840}" type="presParOf" srcId="{9A1C27BC-04FE-424F-B399-624584F90B1F}" destId="{F1C1F4AF-69FF-4146-ADB9-792B6CE46A7D}" srcOrd="1" destOrd="0" presId="urn:microsoft.com/office/officeart/2018/2/layout/IconVerticalSolidList"/>
    <dgm:cxn modelId="{80B0D7BC-D0AD-4C7C-9F11-9FDA22C6744A}" type="presParOf" srcId="{9A1C27BC-04FE-424F-B399-624584F90B1F}" destId="{0E31BFD3-B4B6-4528-A21A-78D55EE7801E}" srcOrd="2" destOrd="0" presId="urn:microsoft.com/office/officeart/2018/2/layout/IconVerticalSolidList"/>
    <dgm:cxn modelId="{1D916633-838C-433E-951C-219726937D49}" type="presParOf" srcId="{9A1C27BC-04FE-424F-B399-624584F90B1F}" destId="{18BAEAF1-4075-4EDE-9445-9093B025A47A}" srcOrd="3" destOrd="0" presId="urn:microsoft.com/office/officeart/2018/2/layout/IconVerticalSolidList"/>
    <dgm:cxn modelId="{FAD26DC8-EF23-4628-822A-B0C8AE51CEC2}" type="presParOf" srcId="{E8443CB8-CC2C-4C8F-8697-FB61F34A78D1}" destId="{7879A05A-4EDD-4301-84B9-4A60C0BAB8D3}" srcOrd="7" destOrd="0" presId="urn:microsoft.com/office/officeart/2018/2/layout/IconVerticalSolidList"/>
    <dgm:cxn modelId="{B55E35EF-43B2-4CA4-AB64-586BE9BFED3B}" type="presParOf" srcId="{E8443CB8-CC2C-4C8F-8697-FB61F34A78D1}" destId="{902B658E-4C15-4EE9-A88A-1B0A7A4EC523}" srcOrd="8" destOrd="0" presId="urn:microsoft.com/office/officeart/2018/2/layout/IconVerticalSolidList"/>
    <dgm:cxn modelId="{7AA6D82E-EE82-4D5C-B2F2-101352479166}" type="presParOf" srcId="{902B658E-4C15-4EE9-A88A-1B0A7A4EC523}" destId="{87ADB39C-7524-46DB-9769-8E0430F08083}" srcOrd="0" destOrd="0" presId="urn:microsoft.com/office/officeart/2018/2/layout/IconVerticalSolidList"/>
    <dgm:cxn modelId="{2B7B256D-AED4-4614-A979-11718CA070C5}" type="presParOf" srcId="{902B658E-4C15-4EE9-A88A-1B0A7A4EC523}" destId="{3AF9A03B-05DB-4F2E-94A8-0E1D83743D1F}" srcOrd="1" destOrd="0" presId="urn:microsoft.com/office/officeart/2018/2/layout/IconVerticalSolidList"/>
    <dgm:cxn modelId="{C0B33601-09E1-4CCB-BB20-E3D7287F2DBA}" type="presParOf" srcId="{902B658E-4C15-4EE9-A88A-1B0A7A4EC523}" destId="{7D5BDED9-3ECA-447B-995F-A686662F3396}" srcOrd="2" destOrd="0" presId="urn:microsoft.com/office/officeart/2018/2/layout/IconVerticalSolidList"/>
    <dgm:cxn modelId="{BCF2F60E-3EC6-41D5-8F73-B68A159BBBC6}" type="presParOf" srcId="{902B658E-4C15-4EE9-A88A-1B0A7A4EC523}" destId="{C25F03A9-68FB-41D3-B3FA-E5DAD87AA8A8}" srcOrd="3" destOrd="0" presId="urn:microsoft.com/office/officeart/2018/2/layout/IconVerticalSolidList"/>
    <dgm:cxn modelId="{7A2426EF-C30E-441A-B725-877437D80673}" type="presParOf" srcId="{E8443CB8-CC2C-4C8F-8697-FB61F34A78D1}" destId="{A0304A33-A21D-43C9-98AA-5ABFF64AFB84}" srcOrd="9" destOrd="0" presId="urn:microsoft.com/office/officeart/2018/2/layout/IconVerticalSolidList"/>
    <dgm:cxn modelId="{29EBAC42-6E0E-4E0B-8849-33C9D994CC93}" type="presParOf" srcId="{E8443CB8-CC2C-4C8F-8697-FB61F34A78D1}" destId="{6D0BAEDC-8FEA-4DDA-BC39-53EF07CD076F}" srcOrd="10" destOrd="0" presId="urn:microsoft.com/office/officeart/2018/2/layout/IconVerticalSolidList"/>
    <dgm:cxn modelId="{96B9BBC9-6E66-4006-A698-5D88894C96C9}" type="presParOf" srcId="{6D0BAEDC-8FEA-4DDA-BC39-53EF07CD076F}" destId="{4FAA1794-FEFE-4DA6-B522-CEE29913824F}" srcOrd="0" destOrd="0" presId="urn:microsoft.com/office/officeart/2018/2/layout/IconVerticalSolidList"/>
    <dgm:cxn modelId="{42F26CA9-8B4D-42C6-B59F-1AD81EAE91FA}" type="presParOf" srcId="{6D0BAEDC-8FEA-4DDA-BC39-53EF07CD076F}" destId="{BD66D846-BA32-4D72-B087-B5F4106766A5}" srcOrd="1" destOrd="0" presId="urn:microsoft.com/office/officeart/2018/2/layout/IconVerticalSolidList"/>
    <dgm:cxn modelId="{16271167-E6A1-4C31-B420-9351D6DFD1EF}" type="presParOf" srcId="{6D0BAEDC-8FEA-4DDA-BC39-53EF07CD076F}" destId="{47DF9012-7FC4-4368-8801-E110EE8A8984}" srcOrd="2" destOrd="0" presId="urn:microsoft.com/office/officeart/2018/2/layout/IconVerticalSolidList"/>
    <dgm:cxn modelId="{4F343B99-08D9-495A-8298-6FD362115B25}" type="presParOf" srcId="{6D0BAEDC-8FEA-4DDA-BC39-53EF07CD076F}" destId="{3E6C8547-03B5-45C2-96D8-0B8FD97EC16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159EC9-DDE9-44F1-8B76-313EF30CD66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FD6076D-1730-408B-A790-A8A89752C68C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 wszystko stracić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33D4515-1E97-4355-8C25-98BDCC7FACC9}" type="parTrans" cxnId="{1D0215A2-30A9-47FF-A35E-1DB634F84966}">
      <dgm:prSet/>
      <dgm:spPr/>
      <dgm:t>
        <a:bodyPr/>
        <a:lstStyle/>
        <a:p>
          <a:endParaRPr lang="en-US"/>
        </a:p>
      </dgm:t>
    </dgm:pt>
    <dgm:pt modelId="{DF179330-8D9F-4E73-AA43-C3EF5B0526A2}" type="sibTrans" cxnId="{1D0215A2-30A9-47FF-A35E-1DB634F84966}">
      <dgm:prSet/>
      <dgm:spPr/>
      <dgm:t>
        <a:bodyPr/>
        <a:lstStyle/>
        <a:p>
          <a:endParaRPr lang="en-US"/>
        </a:p>
      </dgm:t>
    </dgm:pt>
    <dgm:pt modelId="{859D6D06-74C9-422F-B95C-F04CACE61090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żadnej rezerwy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940387-6E20-494E-8615-045BBECC727E}" type="parTrans" cxnId="{6C209FD4-6CCD-4DDA-B4F4-D20C18D11D43}">
      <dgm:prSet/>
      <dgm:spPr/>
      <dgm:t>
        <a:bodyPr/>
        <a:lstStyle/>
        <a:p>
          <a:endParaRPr lang="en-US"/>
        </a:p>
      </dgm:t>
    </dgm:pt>
    <dgm:pt modelId="{5C63B083-1918-4C0C-8871-78E12ED397E4}" type="sibTrans" cxnId="{6C209FD4-6CCD-4DDA-B4F4-D20C18D11D43}">
      <dgm:prSet/>
      <dgm:spPr/>
      <dgm:t>
        <a:bodyPr/>
        <a:lstStyle/>
        <a:p>
          <a:endParaRPr lang="en-US"/>
        </a:p>
      </dgm:t>
    </dgm:pt>
    <dgm:pt modelId="{F0A0D0DA-B090-4693-AFB3-BA670E8F7D58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żądania są nieetyczne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EE9A450-E3D0-42E3-8DF1-74F45A623C83}" type="parTrans" cxnId="{90DEE579-1F3D-4655-AE7A-EDD28CCB20C6}">
      <dgm:prSet/>
      <dgm:spPr/>
      <dgm:t>
        <a:bodyPr/>
        <a:lstStyle/>
        <a:p>
          <a:endParaRPr lang="en-US"/>
        </a:p>
      </dgm:t>
    </dgm:pt>
    <dgm:pt modelId="{60D8AC42-A62F-48A0-8053-9AF3DFD46CF7}" type="sibTrans" cxnId="{90DEE579-1F3D-4655-AE7A-EDD28CCB20C6}">
      <dgm:prSet/>
      <dgm:spPr/>
      <dgm:t>
        <a:bodyPr/>
        <a:lstStyle/>
        <a:p>
          <a:endParaRPr lang="en-US"/>
        </a:p>
      </dgm:t>
    </dgm:pt>
    <dgm:pt modelId="{85DD65B5-6389-463B-BF47-C6549356BD1D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ochoty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2A68757-9260-44F7-8062-0B70196EB722}" type="parTrans" cxnId="{A7C1B167-C59B-4BD3-BD52-B804B8314104}">
      <dgm:prSet/>
      <dgm:spPr/>
      <dgm:t>
        <a:bodyPr/>
        <a:lstStyle/>
        <a:p>
          <a:endParaRPr lang="en-US"/>
        </a:p>
      </dgm:t>
    </dgm:pt>
    <dgm:pt modelId="{7B37CA8B-9AE0-4DD7-B7C2-965FD4F91B5E}" type="sibTrans" cxnId="{A7C1B167-C59B-4BD3-BD52-B804B8314104}">
      <dgm:prSet/>
      <dgm:spPr/>
      <dgm:t>
        <a:bodyPr/>
        <a:lstStyle/>
        <a:p>
          <a:endParaRPr lang="en-US"/>
        </a:p>
      </dgm:t>
    </dgm:pt>
    <dgm:pt modelId="{73F589CC-396C-4F26-9009-DBFB52DE0FFC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czasu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F7CD058-C97D-495C-91BA-AD030DC9F860}" type="parTrans" cxnId="{546A95B0-34D1-49D6-A64B-FD1CF7AC8C29}">
      <dgm:prSet/>
      <dgm:spPr/>
      <dgm:t>
        <a:bodyPr/>
        <a:lstStyle/>
        <a:p>
          <a:endParaRPr lang="en-US"/>
        </a:p>
      </dgm:t>
    </dgm:pt>
    <dgm:pt modelId="{46A24E85-2B95-4BCE-8AFD-8DBA635665E1}" type="sibTrans" cxnId="{546A95B0-34D1-49D6-A64B-FD1CF7AC8C29}">
      <dgm:prSet/>
      <dgm:spPr/>
      <dgm:t>
        <a:bodyPr/>
        <a:lstStyle/>
        <a:p>
          <a:endParaRPr lang="en-US"/>
        </a:p>
      </dgm:t>
    </dgm:pt>
    <dgm:pt modelId="{897E057E-205C-49D8-BAD0-9BF74811E558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przeciwnik działa w złej wierze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747B802-B10F-4E98-80BA-08843636E0BD}" type="parTrans" cxnId="{ED5395A3-321A-47CE-AA7C-8499B7ABEDFD}">
      <dgm:prSet/>
      <dgm:spPr/>
      <dgm:t>
        <a:bodyPr/>
        <a:lstStyle/>
        <a:p>
          <a:endParaRPr lang="en-US"/>
        </a:p>
      </dgm:t>
    </dgm:pt>
    <dgm:pt modelId="{D281B2F7-9230-4F7A-A158-5016F46BBEC7}" type="sibTrans" cxnId="{ED5395A3-321A-47CE-AA7C-8499B7ABEDFD}">
      <dgm:prSet/>
      <dgm:spPr/>
      <dgm:t>
        <a:bodyPr/>
        <a:lstStyle/>
        <a:p>
          <a:endParaRPr lang="en-US"/>
        </a:p>
      </dgm:t>
    </dgm:pt>
    <dgm:pt modelId="{857CD9D8-ADE9-4330-8D8D-8369A5BA70BA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 działa na twoją korzyść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17A3335-F4EF-4A4D-A93F-DF1716564C27}" type="parTrans" cxnId="{24E51400-63D2-40E6-A2C5-8158604CDA97}">
      <dgm:prSet/>
      <dgm:spPr/>
      <dgm:t>
        <a:bodyPr/>
        <a:lstStyle/>
        <a:p>
          <a:endParaRPr lang="en-US"/>
        </a:p>
      </dgm:t>
    </dgm:pt>
    <dgm:pt modelId="{597B2C12-C316-4D9E-B546-54D75D3CE3F0}" type="sibTrans" cxnId="{24E51400-63D2-40E6-A2C5-8158604CDA97}">
      <dgm:prSet/>
      <dgm:spPr/>
      <dgm:t>
        <a:bodyPr/>
        <a:lstStyle/>
        <a:p>
          <a:endParaRPr lang="en-US"/>
        </a:p>
      </dgm:t>
    </dgm:pt>
    <dgm:pt modelId="{BA3F744D-ED99-434B-9179-D8995EDEEF1A}">
      <dgm:prSet/>
      <dgm:spPr/>
      <dgm:t>
        <a:bodyPr/>
        <a:lstStyle/>
        <a:p>
          <a:r>
            <a:rPr lang="pl-PL" b="1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jesteś gotów</a:t>
          </a:r>
          <a:endParaRPr lang="en-US" b="1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544C44A-835A-429F-9584-5D136953D2FC}" type="parTrans" cxnId="{98BF96D4-E959-4CD7-96C3-A0CF4E88FC8E}">
      <dgm:prSet/>
      <dgm:spPr/>
      <dgm:t>
        <a:bodyPr/>
        <a:lstStyle/>
        <a:p>
          <a:endParaRPr lang="en-US"/>
        </a:p>
      </dgm:t>
    </dgm:pt>
    <dgm:pt modelId="{DF6CDFDC-0B30-4D7E-8552-DFD2271169E3}" type="sibTrans" cxnId="{98BF96D4-E959-4CD7-96C3-A0CF4E88FC8E}">
      <dgm:prSet/>
      <dgm:spPr/>
      <dgm:t>
        <a:bodyPr/>
        <a:lstStyle/>
        <a:p>
          <a:endParaRPr lang="en-US"/>
        </a:p>
      </dgm:t>
    </dgm:pt>
    <dgm:pt modelId="{FEDF4241-2CBE-430A-A4FF-E16A4C1AAC65}" type="pres">
      <dgm:prSet presAssocID="{12159EC9-DDE9-44F1-8B76-313EF30CD668}" presName="diagram" presStyleCnt="0">
        <dgm:presLayoutVars>
          <dgm:dir/>
          <dgm:resizeHandles val="exact"/>
        </dgm:presLayoutVars>
      </dgm:prSet>
      <dgm:spPr/>
    </dgm:pt>
    <dgm:pt modelId="{3E78C123-3602-4656-8E0C-94DFCDC46D3C}" type="pres">
      <dgm:prSet presAssocID="{2FD6076D-1730-408B-A790-A8A89752C68C}" presName="node" presStyleLbl="node1" presStyleIdx="0" presStyleCnt="8">
        <dgm:presLayoutVars>
          <dgm:bulletEnabled val="1"/>
        </dgm:presLayoutVars>
      </dgm:prSet>
      <dgm:spPr/>
    </dgm:pt>
    <dgm:pt modelId="{36905B87-9F68-4A84-81C9-563214CA8E62}" type="pres">
      <dgm:prSet presAssocID="{DF179330-8D9F-4E73-AA43-C3EF5B0526A2}" presName="sibTrans" presStyleCnt="0"/>
      <dgm:spPr/>
    </dgm:pt>
    <dgm:pt modelId="{DC3CCC5B-A08D-4AC9-A489-4DF829B6A118}" type="pres">
      <dgm:prSet presAssocID="{859D6D06-74C9-422F-B95C-F04CACE61090}" presName="node" presStyleLbl="node1" presStyleIdx="1" presStyleCnt="8">
        <dgm:presLayoutVars>
          <dgm:bulletEnabled val="1"/>
        </dgm:presLayoutVars>
      </dgm:prSet>
      <dgm:spPr/>
    </dgm:pt>
    <dgm:pt modelId="{F95CE9F8-9160-44E0-8204-079BAE1FBBFC}" type="pres">
      <dgm:prSet presAssocID="{5C63B083-1918-4C0C-8871-78E12ED397E4}" presName="sibTrans" presStyleCnt="0"/>
      <dgm:spPr/>
    </dgm:pt>
    <dgm:pt modelId="{E19DC1AF-51A3-4805-8770-6FCB13D2CB43}" type="pres">
      <dgm:prSet presAssocID="{F0A0D0DA-B090-4693-AFB3-BA670E8F7D58}" presName="node" presStyleLbl="node1" presStyleIdx="2" presStyleCnt="8">
        <dgm:presLayoutVars>
          <dgm:bulletEnabled val="1"/>
        </dgm:presLayoutVars>
      </dgm:prSet>
      <dgm:spPr/>
    </dgm:pt>
    <dgm:pt modelId="{F046811F-2CF0-4835-BD4C-10E6D5CBAB67}" type="pres">
      <dgm:prSet presAssocID="{60D8AC42-A62F-48A0-8053-9AF3DFD46CF7}" presName="sibTrans" presStyleCnt="0"/>
      <dgm:spPr/>
    </dgm:pt>
    <dgm:pt modelId="{D11EF2A4-1B54-407B-A38E-2808961B2E80}" type="pres">
      <dgm:prSet presAssocID="{85DD65B5-6389-463B-BF47-C6549356BD1D}" presName="node" presStyleLbl="node1" presStyleIdx="3" presStyleCnt="8">
        <dgm:presLayoutVars>
          <dgm:bulletEnabled val="1"/>
        </dgm:presLayoutVars>
      </dgm:prSet>
      <dgm:spPr/>
    </dgm:pt>
    <dgm:pt modelId="{47D5AEFB-EA21-4116-A58B-81A8335F0F2F}" type="pres">
      <dgm:prSet presAssocID="{7B37CA8B-9AE0-4DD7-B7C2-965FD4F91B5E}" presName="sibTrans" presStyleCnt="0"/>
      <dgm:spPr/>
    </dgm:pt>
    <dgm:pt modelId="{FC4D349D-81A3-4A67-9B50-CE73DAFB0B94}" type="pres">
      <dgm:prSet presAssocID="{73F589CC-396C-4F26-9009-DBFB52DE0FFC}" presName="node" presStyleLbl="node1" presStyleIdx="4" presStyleCnt="8">
        <dgm:presLayoutVars>
          <dgm:bulletEnabled val="1"/>
        </dgm:presLayoutVars>
      </dgm:prSet>
      <dgm:spPr/>
    </dgm:pt>
    <dgm:pt modelId="{A092BA11-DE3F-417C-A463-D44245925C45}" type="pres">
      <dgm:prSet presAssocID="{46A24E85-2B95-4BCE-8AFD-8DBA635665E1}" presName="sibTrans" presStyleCnt="0"/>
      <dgm:spPr/>
    </dgm:pt>
    <dgm:pt modelId="{09C6A25C-95A7-4DD6-A227-4E877A1BA085}" type="pres">
      <dgm:prSet presAssocID="{897E057E-205C-49D8-BAD0-9BF74811E558}" presName="node" presStyleLbl="node1" presStyleIdx="5" presStyleCnt="8">
        <dgm:presLayoutVars>
          <dgm:bulletEnabled val="1"/>
        </dgm:presLayoutVars>
      </dgm:prSet>
      <dgm:spPr/>
    </dgm:pt>
    <dgm:pt modelId="{EE39FF57-1B4E-44AC-95D3-02B8D4885A81}" type="pres">
      <dgm:prSet presAssocID="{D281B2F7-9230-4F7A-A158-5016F46BBEC7}" presName="sibTrans" presStyleCnt="0"/>
      <dgm:spPr/>
    </dgm:pt>
    <dgm:pt modelId="{B493F345-85AF-4400-9F46-A6A78863AC78}" type="pres">
      <dgm:prSet presAssocID="{857CD9D8-ADE9-4330-8D8D-8369A5BA70BA}" presName="node" presStyleLbl="node1" presStyleIdx="6" presStyleCnt="8">
        <dgm:presLayoutVars>
          <dgm:bulletEnabled val="1"/>
        </dgm:presLayoutVars>
      </dgm:prSet>
      <dgm:spPr/>
    </dgm:pt>
    <dgm:pt modelId="{A4A1E724-990C-4D3F-B284-7F5C70C74D4C}" type="pres">
      <dgm:prSet presAssocID="{597B2C12-C316-4D9E-B546-54D75D3CE3F0}" presName="sibTrans" presStyleCnt="0"/>
      <dgm:spPr/>
    </dgm:pt>
    <dgm:pt modelId="{C264A3BD-2416-47C1-9D80-F29D40D94AEC}" type="pres">
      <dgm:prSet presAssocID="{BA3F744D-ED99-434B-9179-D8995EDEEF1A}" presName="node" presStyleLbl="node1" presStyleIdx="7" presStyleCnt="8">
        <dgm:presLayoutVars>
          <dgm:bulletEnabled val="1"/>
        </dgm:presLayoutVars>
      </dgm:prSet>
      <dgm:spPr/>
    </dgm:pt>
  </dgm:ptLst>
  <dgm:cxnLst>
    <dgm:cxn modelId="{24E51400-63D2-40E6-A2C5-8158604CDA97}" srcId="{12159EC9-DDE9-44F1-8B76-313EF30CD668}" destId="{857CD9D8-ADE9-4330-8D8D-8369A5BA70BA}" srcOrd="6" destOrd="0" parTransId="{317A3335-F4EF-4A4D-A93F-DF1716564C27}" sibTransId="{597B2C12-C316-4D9E-B546-54D75D3CE3F0}"/>
    <dgm:cxn modelId="{C44A2C1F-F80F-4085-B0C7-384B9A3A068A}" type="presOf" srcId="{857CD9D8-ADE9-4330-8D8D-8369A5BA70BA}" destId="{B493F345-85AF-4400-9F46-A6A78863AC78}" srcOrd="0" destOrd="0" presId="urn:microsoft.com/office/officeart/2005/8/layout/default"/>
    <dgm:cxn modelId="{414A8B5B-E12A-4E37-986B-860FB09F56BA}" type="presOf" srcId="{85DD65B5-6389-463B-BF47-C6549356BD1D}" destId="{D11EF2A4-1B54-407B-A38E-2808961B2E80}" srcOrd="0" destOrd="0" presId="urn:microsoft.com/office/officeart/2005/8/layout/default"/>
    <dgm:cxn modelId="{C656625C-F418-4C86-ABB7-07869C6F0F4F}" type="presOf" srcId="{F0A0D0DA-B090-4693-AFB3-BA670E8F7D58}" destId="{E19DC1AF-51A3-4805-8770-6FCB13D2CB43}" srcOrd="0" destOrd="0" presId="urn:microsoft.com/office/officeart/2005/8/layout/default"/>
    <dgm:cxn modelId="{6C59785E-9042-4683-9455-076F201E0F26}" type="presOf" srcId="{12159EC9-DDE9-44F1-8B76-313EF30CD668}" destId="{FEDF4241-2CBE-430A-A4FF-E16A4C1AAC65}" srcOrd="0" destOrd="0" presId="urn:microsoft.com/office/officeart/2005/8/layout/default"/>
    <dgm:cxn modelId="{A7C1B167-C59B-4BD3-BD52-B804B8314104}" srcId="{12159EC9-DDE9-44F1-8B76-313EF30CD668}" destId="{85DD65B5-6389-463B-BF47-C6549356BD1D}" srcOrd="3" destOrd="0" parTransId="{22A68757-9260-44F7-8062-0B70196EB722}" sibTransId="{7B37CA8B-9AE0-4DD7-B7C2-965FD4F91B5E}"/>
    <dgm:cxn modelId="{8E4B8A53-95B3-4FE6-BFA9-C9DD73A83092}" type="presOf" srcId="{73F589CC-396C-4F26-9009-DBFB52DE0FFC}" destId="{FC4D349D-81A3-4A67-9B50-CE73DAFB0B94}" srcOrd="0" destOrd="0" presId="urn:microsoft.com/office/officeart/2005/8/layout/default"/>
    <dgm:cxn modelId="{90DEE579-1F3D-4655-AE7A-EDD28CCB20C6}" srcId="{12159EC9-DDE9-44F1-8B76-313EF30CD668}" destId="{F0A0D0DA-B090-4693-AFB3-BA670E8F7D58}" srcOrd="2" destOrd="0" parTransId="{DEE9A450-E3D0-42E3-8DF1-74F45A623C83}" sibTransId="{60D8AC42-A62F-48A0-8053-9AF3DFD46CF7}"/>
    <dgm:cxn modelId="{89EB407A-F5A0-4E6F-971C-85E99ABBE240}" type="presOf" srcId="{897E057E-205C-49D8-BAD0-9BF74811E558}" destId="{09C6A25C-95A7-4DD6-A227-4E877A1BA085}" srcOrd="0" destOrd="0" presId="urn:microsoft.com/office/officeart/2005/8/layout/default"/>
    <dgm:cxn modelId="{E2EC6F84-6284-4C6C-94EF-2977AF2BB292}" type="presOf" srcId="{2FD6076D-1730-408B-A790-A8A89752C68C}" destId="{3E78C123-3602-4656-8E0C-94DFCDC46D3C}" srcOrd="0" destOrd="0" presId="urn:microsoft.com/office/officeart/2005/8/layout/default"/>
    <dgm:cxn modelId="{1D0215A2-30A9-47FF-A35E-1DB634F84966}" srcId="{12159EC9-DDE9-44F1-8B76-313EF30CD668}" destId="{2FD6076D-1730-408B-A790-A8A89752C68C}" srcOrd="0" destOrd="0" parTransId="{833D4515-1E97-4355-8C25-98BDCC7FACC9}" sibTransId="{DF179330-8D9F-4E73-AA43-C3EF5B0526A2}"/>
    <dgm:cxn modelId="{ED5395A3-321A-47CE-AA7C-8499B7ABEDFD}" srcId="{12159EC9-DDE9-44F1-8B76-313EF30CD668}" destId="{897E057E-205C-49D8-BAD0-9BF74811E558}" srcOrd="5" destOrd="0" parTransId="{8747B802-B10F-4E98-80BA-08843636E0BD}" sibTransId="{D281B2F7-9230-4F7A-A158-5016F46BBEC7}"/>
    <dgm:cxn modelId="{BCD98DA4-768E-4597-B702-F04E2494C510}" type="presOf" srcId="{BA3F744D-ED99-434B-9179-D8995EDEEF1A}" destId="{C264A3BD-2416-47C1-9D80-F29D40D94AEC}" srcOrd="0" destOrd="0" presId="urn:microsoft.com/office/officeart/2005/8/layout/default"/>
    <dgm:cxn modelId="{546A95B0-34D1-49D6-A64B-FD1CF7AC8C29}" srcId="{12159EC9-DDE9-44F1-8B76-313EF30CD668}" destId="{73F589CC-396C-4F26-9009-DBFB52DE0FFC}" srcOrd="4" destOrd="0" parTransId="{DF7CD058-C97D-495C-91BA-AD030DC9F860}" sibTransId="{46A24E85-2B95-4BCE-8AFD-8DBA635665E1}"/>
    <dgm:cxn modelId="{27599DC7-8D68-4E98-A04F-99AA867AC7CD}" type="presOf" srcId="{859D6D06-74C9-422F-B95C-F04CACE61090}" destId="{DC3CCC5B-A08D-4AC9-A489-4DF829B6A118}" srcOrd="0" destOrd="0" presId="urn:microsoft.com/office/officeart/2005/8/layout/default"/>
    <dgm:cxn modelId="{98BF96D4-E959-4CD7-96C3-A0CF4E88FC8E}" srcId="{12159EC9-DDE9-44F1-8B76-313EF30CD668}" destId="{BA3F744D-ED99-434B-9179-D8995EDEEF1A}" srcOrd="7" destOrd="0" parTransId="{0544C44A-835A-429F-9584-5D136953D2FC}" sibTransId="{DF6CDFDC-0B30-4D7E-8552-DFD2271169E3}"/>
    <dgm:cxn modelId="{6C209FD4-6CCD-4DDA-B4F4-D20C18D11D43}" srcId="{12159EC9-DDE9-44F1-8B76-313EF30CD668}" destId="{859D6D06-74C9-422F-B95C-F04CACE61090}" srcOrd="1" destOrd="0" parTransId="{97940387-6E20-494E-8615-045BBECC727E}" sibTransId="{5C63B083-1918-4C0C-8871-78E12ED397E4}"/>
    <dgm:cxn modelId="{8C3C79C9-890B-480F-99DA-F3CB5638C0C6}" type="presParOf" srcId="{FEDF4241-2CBE-430A-A4FF-E16A4C1AAC65}" destId="{3E78C123-3602-4656-8E0C-94DFCDC46D3C}" srcOrd="0" destOrd="0" presId="urn:microsoft.com/office/officeart/2005/8/layout/default"/>
    <dgm:cxn modelId="{4DC369D1-A79E-427E-9F2C-55C9DB71FD21}" type="presParOf" srcId="{FEDF4241-2CBE-430A-A4FF-E16A4C1AAC65}" destId="{36905B87-9F68-4A84-81C9-563214CA8E62}" srcOrd="1" destOrd="0" presId="urn:microsoft.com/office/officeart/2005/8/layout/default"/>
    <dgm:cxn modelId="{D5BF3811-FACA-40F4-B8E4-D5B767846206}" type="presParOf" srcId="{FEDF4241-2CBE-430A-A4FF-E16A4C1AAC65}" destId="{DC3CCC5B-A08D-4AC9-A489-4DF829B6A118}" srcOrd="2" destOrd="0" presId="urn:microsoft.com/office/officeart/2005/8/layout/default"/>
    <dgm:cxn modelId="{195B07F0-579D-467E-91B0-54CC0F38EABC}" type="presParOf" srcId="{FEDF4241-2CBE-430A-A4FF-E16A4C1AAC65}" destId="{F95CE9F8-9160-44E0-8204-079BAE1FBBFC}" srcOrd="3" destOrd="0" presId="urn:microsoft.com/office/officeart/2005/8/layout/default"/>
    <dgm:cxn modelId="{362E7F3D-4ABA-41D9-AD59-5804289406FB}" type="presParOf" srcId="{FEDF4241-2CBE-430A-A4FF-E16A4C1AAC65}" destId="{E19DC1AF-51A3-4805-8770-6FCB13D2CB43}" srcOrd="4" destOrd="0" presId="urn:microsoft.com/office/officeart/2005/8/layout/default"/>
    <dgm:cxn modelId="{B056A72F-5DDD-46B1-A3AF-31E67DBD6D37}" type="presParOf" srcId="{FEDF4241-2CBE-430A-A4FF-E16A4C1AAC65}" destId="{F046811F-2CF0-4835-BD4C-10E6D5CBAB67}" srcOrd="5" destOrd="0" presId="urn:microsoft.com/office/officeart/2005/8/layout/default"/>
    <dgm:cxn modelId="{17574B32-E2A6-4D38-B974-7916FB6A20CC}" type="presParOf" srcId="{FEDF4241-2CBE-430A-A4FF-E16A4C1AAC65}" destId="{D11EF2A4-1B54-407B-A38E-2808961B2E80}" srcOrd="6" destOrd="0" presId="urn:microsoft.com/office/officeart/2005/8/layout/default"/>
    <dgm:cxn modelId="{3E0B534B-93D5-4FD4-BD37-8ED12F777067}" type="presParOf" srcId="{FEDF4241-2CBE-430A-A4FF-E16A4C1AAC65}" destId="{47D5AEFB-EA21-4116-A58B-81A8335F0F2F}" srcOrd="7" destOrd="0" presId="urn:microsoft.com/office/officeart/2005/8/layout/default"/>
    <dgm:cxn modelId="{56FED4EF-0EFD-48EC-A0E3-ECE942569873}" type="presParOf" srcId="{FEDF4241-2CBE-430A-A4FF-E16A4C1AAC65}" destId="{FC4D349D-81A3-4A67-9B50-CE73DAFB0B94}" srcOrd="8" destOrd="0" presId="urn:microsoft.com/office/officeart/2005/8/layout/default"/>
    <dgm:cxn modelId="{7209EA3D-AAE6-4616-A8F6-B0DD0F086894}" type="presParOf" srcId="{FEDF4241-2CBE-430A-A4FF-E16A4C1AAC65}" destId="{A092BA11-DE3F-417C-A463-D44245925C45}" srcOrd="9" destOrd="0" presId="urn:microsoft.com/office/officeart/2005/8/layout/default"/>
    <dgm:cxn modelId="{D62D83F1-19EB-40D8-80E5-761C857F35AA}" type="presParOf" srcId="{FEDF4241-2CBE-430A-A4FF-E16A4C1AAC65}" destId="{09C6A25C-95A7-4DD6-A227-4E877A1BA085}" srcOrd="10" destOrd="0" presId="urn:microsoft.com/office/officeart/2005/8/layout/default"/>
    <dgm:cxn modelId="{AE894316-0A7F-4216-B2BB-B767D5A09FDD}" type="presParOf" srcId="{FEDF4241-2CBE-430A-A4FF-E16A4C1AAC65}" destId="{EE39FF57-1B4E-44AC-95D3-02B8D4885A81}" srcOrd="11" destOrd="0" presId="urn:microsoft.com/office/officeart/2005/8/layout/default"/>
    <dgm:cxn modelId="{6A1FB9CE-D508-4657-AF87-8F78C4664288}" type="presParOf" srcId="{FEDF4241-2CBE-430A-A4FF-E16A4C1AAC65}" destId="{B493F345-85AF-4400-9F46-A6A78863AC78}" srcOrd="12" destOrd="0" presId="urn:microsoft.com/office/officeart/2005/8/layout/default"/>
    <dgm:cxn modelId="{4BBC50DF-98BB-4FEA-92DB-7AA378E53391}" type="presParOf" srcId="{FEDF4241-2CBE-430A-A4FF-E16A4C1AAC65}" destId="{A4A1E724-990C-4D3F-B284-7F5C70C74D4C}" srcOrd="13" destOrd="0" presId="urn:microsoft.com/office/officeart/2005/8/layout/default"/>
    <dgm:cxn modelId="{3A00823B-03D3-46FB-8DEB-024D551C6F1C}" type="presParOf" srcId="{FEDF4241-2CBE-430A-A4FF-E16A4C1AAC65}" destId="{C264A3BD-2416-47C1-9D80-F29D40D94AEC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99EBB0-E1F9-4BF6-905A-A153A8246358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51F10C-CF4B-4786-A3D4-8BFB0999864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l-PL" b="1" u="none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przegrana-przegrana</a:t>
          </a:r>
          <a:r>
            <a:rPr lang="pl-PL" dirty="0"/>
            <a:t> </a:t>
          </a:r>
          <a:endParaRPr lang="en-US" dirty="0"/>
        </a:p>
      </dgm:t>
    </dgm:pt>
    <dgm:pt modelId="{7F6DBE99-629A-468B-9400-5295E8FCE81B}" type="parTrans" cxnId="{18EBE372-6C03-4F20-9508-0EB40D302ACA}">
      <dgm:prSet/>
      <dgm:spPr/>
      <dgm:t>
        <a:bodyPr/>
        <a:lstStyle/>
        <a:p>
          <a:endParaRPr lang="en-US"/>
        </a:p>
      </dgm:t>
    </dgm:pt>
    <dgm:pt modelId="{E823DDB6-0232-4A8F-B821-9859558684D5}" type="sibTrans" cxnId="{18EBE372-6C03-4F20-9508-0EB40D302ACA}">
      <dgm:prSet/>
      <dgm:spPr/>
      <dgm:t>
        <a:bodyPr/>
        <a:lstStyle/>
        <a:p>
          <a:endParaRPr lang="en-US"/>
        </a:p>
      </dgm:t>
    </dgm:pt>
    <dgm:pt modelId="{CFAB3EFC-A84A-4081-8AF6-457FC27FF66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l-PL" b="1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wygrana- przegrana</a:t>
          </a:r>
          <a:endParaRPr lang="en-US" b="1" u="none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FE379B4-3B64-4BF6-99CA-5703B84010D5}" type="parTrans" cxnId="{CA5DB163-42A4-48BF-AA46-29791BD3F34A}">
      <dgm:prSet/>
      <dgm:spPr/>
      <dgm:t>
        <a:bodyPr/>
        <a:lstStyle/>
        <a:p>
          <a:endParaRPr lang="en-US"/>
        </a:p>
      </dgm:t>
    </dgm:pt>
    <dgm:pt modelId="{DA9DB87F-EF98-472C-90FF-47870499ADAB}" type="sibTrans" cxnId="{CA5DB163-42A4-48BF-AA46-29791BD3F34A}">
      <dgm:prSet/>
      <dgm:spPr/>
      <dgm:t>
        <a:bodyPr/>
        <a:lstStyle/>
        <a:p>
          <a:endParaRPr lang="en-US"/>
        </a:p>
      </dgm:t>
    </dgm:pt>
    <dgm:pt modelId="{BDA33405-DC01-440F-9367-42C024DB5E0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l-PL" b="1" u="none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wygrana-wygrana</a:t>
          </a:r>
          <a:r>
            <a:rPr lang="pl-PL" dirty="0"/>
            <a:t>  </a:t>
          </a:r>
          <a:endParaRPr lang="en-US" dirty="0"/>
        </a:p>
      </dgm:t>
    </dgm:pt>
    <dgm:pt modelId="{AC995385-8325-41D2-8408-FA155DF588AA}" type="parTrans" cxnId="{A0AB33C1-ECA3-41F8-83C5-7DD23CD113FF}">
      <dgm:prSet/>
      <dgm:spPr/>
      <dgm:t>
        <a:bodyPr/>
        <a:lstStyle/>
        <a:p>
          <a:endParaRPr lang="en-US"/>
        </a:p>
      </dgm:t>
    </dgm:pt>
    <dgm:pt modelId="{AD46FC30-D9E9-4685-A4BA-A370C723F478}" type="sibTrans" cxnId="{A0AB33C1-ECA3-41F8-83C5-7DD23CD113FF}">
      <dgm:prSet/>
      <dgm:spPr/>
      <dgm:t>
        <a:bodyPr/>
        <a:lstStyle/>
        <a:p>
          <a:endParaRPr lang="en-US"/>
        </a:p>
      </dgm:t>
    </dgm:pt>
    <dgm:pt modelId="{8155C99A-DCA5-4407-8D70-330819086E1A}" type="pres">
      <dgm:prSet presAssocID="{3299EBB0-E1F9-4BF6-905A-A153A8246358}" presName="root" presStyleCnt="0">
        <dgm:presLayoutVars>
          <dgm:dir/>
          <dgm:resizeHandles val="exact"/>
        </dgm:presLayoutVars>
      </dgm:prSet>
      <dgm:spPr/>
    </dgm:pt>
    <dgm:pt modelId="{C11859D6-DBE1-42DD-A4CE-290E7285140A}" type="pres">
      <dgm:prSet presAssocID="{AE51F10C-CF4B-4786-A3D4-8BFB09998645}" presName="compNode" presStyleCnt="0"/>
      <dgm:spPr/>
    </dgm:pt>
    <dgm:pt modelId="{0ED5BDDE-EE42-4E29-9C33-99AF6DC76A34}" type="pres">
      <dgm:prSet presAssocID="{AE51F10C-CF4B-4786-A3D4-8BFB09998645}" presName="iconBgRect" presStyleLbl="bgShp" presStyleIdx="0" presStyleCnt="3"/>
      <dgm:spPr/>
    </dgm:pt>
    <dgm:pt modelId="{7AF2819E-A426-45FD-9E30-22CF66B2419A}" type="pres">
      <dgm:prSet presAssocID="{AE51F10C-CF4B-4786-A3D4-8BFB0999864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zaszka"/>
        </a:ext>
      </dgm:extLst>
    </dgm:pt>
    <dgm:pt modelId="{EC5440C0-BF63-49F0-B1FD-F3CA43D02A12}" type="pres">
      <dgm:prSet presAssocID="{AE51F10C-CF4B-4786-A3D4-8BFB09998645}" presName="spaceRect" presStyleCnt="0"/>
      <dgm:spPr/>
    </dgm:pt>
    <dgm:pt modelId="{7E4B60D3-4D11-4D9D-AB56-A5D5E2521AB0}" type="pres">
      <dgm:prSet presAssocID="{AE51F10C-CF4B-4786-A3D4-8BFB09998645}" presName="textRect" presStyleLbl="revTx" presStyleIdx="0" presStyleCnt="3">
        <dgm:presLayoutVars>
          <dgm:chMax val="1"/>
          <dgm:chPref val="1"/>
        </dgm:presLayoutVars>
      </dgm:prSet>
      <dgm:spPr/>
    </dgm:pt>
    <dgm:pt modelId="{774B7E9A-C8A5-450B-8C04-563615010C39}" type="pres">
      <dgm:prSet presAssocID="{E823DDB6-0232-4A8F-B821-9859558684D5}" presName="sibTrans" presStyleCnt="0"/>
      <dgm:spPr/>
    </dgm:pt>
    <dgm:pt modelId="{50CB597A-AEF8-42D1-9B63-A0CD4CD2C369}" type="pres">
      <dgm:prSet presAssocID="{CFAB3EFC-A84A-4081-8AF6-457FC27FF664}" presName="compNode" presStyleCnt="0"/>
      <dgm:spPr/>
    </dgm:pt>
    <dgm:pt modelId="{DA9C67EB-4206-455C-85B9-FDC356FDB714}" type="pres">
      <dgm:prSet presAssocID="{CFAB3EFC-A84A-4081-8AF6-457FC27FF664}" presName="iconBgRect" presStyleLbl="bgShp" presStyleIdx="1" presStyleCnt="3"/>
      <dgm:spPr/>
    </dgm:pt>
    <dgm:pt modelId="{C990A868-26E2-48F8-99C8-BE3E5DE70CA2}" type="pres">
      <dgm:prSet presAssocID="{CFAB3EFC-A84A-4081-8AF6-457FC27FF66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ium"/>
        </a:ext>
      </dgm:extLst>
    </dgm:pt>
    <dgm:pt modelId="{BA3CEBBD-4870-431B-B83E-D31846B58CE4}" type="pres">
      <dgm:prSet presAssocID="{CFAB3EFC-A84A-4081-8AF6-457FC27FF664}" presName="spaceRect" presStyleCnt="0"/>
      <dgm:spPr/>
    </dgm:pt>
    <dgm:pt modelId="{8CAA8A52-01A3-4983-821F-3D5E999A7C07}" type="pres">
      <dgm:prSet presAssocID="{CFAB3EFC-A84A-4081-8AF6-457FC27FF664}" presName="textRect" presStyleLbl="revTx" presStyleIdx="1" presStyleCnt="3">
        <dgm:presLayoutVars>
          <dgm:chMax val="1"/>
          <dgm:chPref val="1"/>
        </dgm:presLayoutVars>
      </dgm:prSet>
      <dgm:spPr/>
    </dgm:pt>
    <dgm:pt modelId="{5816AE60-0254-4D98-B86D-8FA4AB6F50B1}" type="pres">
      <dgm:prSet presAssocID="{DA9DB87F-EF98-472C-90FF-47870499ADAB}" presName="sibTrans" presStyleCnt="0"/>
      <dgm:spPr/>
    </dgm:pt>
    <dgm:pt modelId="{1C891A98-F717-44F9-9E8B-1277B72B7088}" type="pres">
      <dgm:prSet presAssocID="{BDA33405-DC01-440F-9367-42C024DB5E01}" presName="compNode" presStyleCnt="0"/>
      <dgm:spPr/>
    </dgm:pt>
    <dgm:pt modelId="{63CDD289-E33F-4925-9E8A-BD0DFC502D33}" type="pres">
      <dgm:prSet presAssocID="{BDA33405-DC01-440F-9367-42C024DB5E01}" presName="iconBgRect" presStyleLbl="bgShp" presStyleIdx="2" presStyleCnt="3"/>
      <dgm:spPr/>
    </dgm:pt>
    <dgm:pt modelId="{D369F627-E001-438F-BF27-C8DC81EF11C6}" type="pres">
      <dgm:prSet presAssocID="{BDA33405-DC01-440F-9367-42C024DB5E0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ofeum"/>
        </a:ext>
      </dgm:extLst>
    </dgm:pt>
    <dgm:pt modelId="{788F60C4-80DD-42D4-92DC-477F67A16624}" type="pres">
      <dgm:prSet presAssocID="{BDA33405-DC01-440F-9367-42C024DB5E01}" presName="spaceRect" presStyleCnt="0"/>
      <dgm:spPr/>
    </dgm:pt>
    <dgm:pt modelId="{8755A872-62A8-426F-AD92-44AD0EC1E332}" type="pres">
      <dgm:prSet presAssocID="{BDA33405-DC01-440F-9367-42C024DB5E0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A5DB163-42A4-48BF-AA46-29791BD3F34A}" srcId="{3299EBB0-E1F9-4BF6-905A-A153A8246358}" destId="{CFAB3EFC-A84A-4081-8AF6-457FC27FF664}" srcOrd="1" destOrd="0" parTransId="{3FE379B4-3B64-4BF6-99CA-5703B84010D5}" sibTransId="{DA9DB87F-EF98-472C-90FF-47870499ADAB}"/>
    <dgm:cxn modelId="{18EBE372-6C03-4F20-9508-0EB40D302ACA}" srcId="{3299EBB0-E1F9-4BF6-905A-A153A8246358}" destId="{AE51F10C-CF4B-4786-A3D4-8BFB09998645}" srcOrd="0" destOrd="0" parTransId="{7F6DBE99-629A-468B-9400-5295E8FCE81B}" sibTransId="{E823DDB6-0232-4A8F-B821-9859558684D5}"/>
    <dgm:cxn modelId="{42A71D57-7142-4BD6-91BC-042E6308ED13}" type="presOf" srcId="{CFAB3EFC-A84A-4081-8AF6-457FC27FF664}" destId="{8CAA8A52-01A3-4983-821F-3D5E999A7C07}" srcOrd="0" destOrd="0" presId="urn:microsoft.com/office/officeart/2018/5/layout/IconCircleLabelList"/>
    <dgm:cxn modelId="{ACF35B80-27FA-4B88-91F7-106A58298F23}" type="presOf" srcId="{AE51F10C-CF4B-4786-A3D4-8BFB09998645}" destId="{7E4B60D3-4D11-4D9D-AB56-A5D5E2521AB0}" srcOrd="0" destOrd="0" presId="urn:microsoft.com/office/officeart/2018/5/layout/IconCircleLabelList"/>
    <dgm:cxn modelId="{8146BE91-4C14-4E1F-8226-F32F15C02D4B}" type="presOf" srcId="{BDA33405-DC01-440F-9367-42C024DB5E01}" destId="{8755A872-62A8-426F-AD92-44AD0EC1E332}" srcOrd="0" destOrd="0" presId="urn:microsoft.com/office/officeart/2018/5/layout/IconCircleLabelList"/>
    <dgm:cxn modelId="{DA5F11B6-5F07-4D76-9CC1-E47B829EF652}" type="presOf" srcId="{3299EBB0-E1F9-4BF6-905A-A153A8246358}" destId="{8155C99A-DCA5-4407-8D70-330819086E1A}" srcOrd="0" destOrd="0" presId="urn:microsoft.com/office/officeart/2018/5/layout/IconCircleLabelList"/>
    <dgm:cxn modelId="{A0AB33C1-ECA3-41F8-83C5-7DD23CD113FF}" srcId="{3299EBB0-E1F9-4BF6-905A-A153A8246358}" destId="{BDA33405-DC01-440F-9367-42C024DB5E01}" srcOrd="2" destOrd="0" parTransId="{AC995385-8325-41D2-8408-FA155DF588AA}" sibTransId="{AD46FC30-D9E9-4685-A4BA-A370C723F478}"/>
    <dgm:cxn modelId="{EE36A07A-89BF-4601-B489-A479C9C00000}" type="presParOf" srcId="{8155C99A-DCA5-4407-8D70-330819086E1A}" destId="{C11859D6-DBE1-42DD-A4CE-290E7285140A}" srcOrd="0" destOrd="0" presId="urn:microsoft.com/office/officeart/2018/5/layout/IconCircleLabelList"/>
    <dgm:cxn modelId="{312F3861-8BDA-4B44-967F-3B40269C3CB9}" type="presParOf" srcId="{C11859D6-DBE1-42DD-A4CE-290E7285140A}" destId="{0ED5BDDE-EE42-4E29-9C33-99AF6DC76A34}" srcOrd="0" destOrd="0" presId="urn:microsoft.com/office/officeart/2018/5/layout/IconCircleLabelList"/>
    <dgm:cxn modelId="{839D9C0F-9417-4EE5-B1C9-5B93C23F9F85}" type="presParOf" srcId="{C11859D6-DBE1-42DD-A4CE-290E7285140A}" destId="{7AF2819E-A426-45FD-9E30-22CF66B2419A}" srcOrd="1" destOrd="0" presId="urn:microsoft.com/office/officeart/2018/5/layout/IconCircleLabelList"/>
    <dgm:cxn modelId="{55EF9CD9-42A5-471C-B83A-9D65FC77D39C}" type="presParOf" srcId="{C11859D6-DBE1-42DD-A4CE-290E7285140A}" destId="{EC5440C0-BF63-49F0-B1FD-F3CA43D02A12}" srcOrd="2" destOrd="0" presId="urn:microsoft.com/office/officeart/2018/5/layout/IconCircleLabelList"/>
    <dgm:cxn modelId="{A9A6F21C-27C6-4D22-BAE6-CE09CCBBA832}" type="presParOf" srcId="{C11859D6-DBE1-42DD-A4CE-290E7285140A}" destId="{7E4B60D3-4D11-4D9D-AB56-A5D5E2521AB0}" srcOrd="3" destOrd="0" presId="urn:microsoft.com/office/officeart/2018/5/layout/IconCircleLabelList"/>
    <dgm:cxn modelId="{31B8A46D-EC85-4633-BE64-A75A7A412E98}" type="presParOf" srcId="{8155C99A-DCA5-4407-8D70-330819086E1A}" destId="{774B7E9A-C8A5-450B-8C04-563615010C39}" srcOrd="1" destOrd="0" presId="urn:microsoft.com/office/officeart/2018/5/layout/IconCircleLabelList"/>
    <dgm:cxn modelId="{417E59CB-D6F0-4C1F-A0B2-5B2932E91430}" type="presParOf" srcId="{8155C99A-DCA5-4407-8D70-330819086E1A}" destId="{50CB597A-AEF8-42D1-9B63-A0CD4CD2C369}" srcOrd="2" destOrd="0" presId="urn:microsoft.com/office/officeart/2018/5/layout/IconCircleLabelList"/>
    <dgm:cxn modelId="{96B1E1EC-9129-4128-9B6A-7956CD8290ED}" type="presParOf" srcId="{50CB597A-AEF8-42D1-9B63-A0CD4CD2C369}" destId="{DA9C67EB-4206-455C-85B9-FDC356FDB714}" srcOrd="0" destOrd="0" presId="urn:microsoft.com/office/officeart/2018/5/layout/IconCircleLabelList"/>
    <dgm:cxn modelId="{A4CF47EE-3F29-472F-8F84-7177B817A05A}" type="presParOf" srcId="{50CB597A-AEF8-42D1-9B63-A0CD4CD2C369}" destId="{C990A868-26E2-48F8-99C8-BE3E5DE70CA2}" srcOrd="1" destOrd="0" presId="urn:microsoft.com/office/officeart/2018/5/layout/IconCircleLabelList"/>
    <dgm:cxn modelId="{2F88B8C3-A5FA-45E0-95FE-BFCD12980778}" type="presParOf" srcId="{50CB597A-AEF8-42D1-9B63-A0CD4CD2C369}" destId="{BA3CEBBD-4870-431B-B83E-D31846B58CE4}" srcOrd="2" destOrd="0" presId="urn:microsoft.com/office/officeart/2018/5/layout/IconCircleLabelList"/>
    <dgm:cxn modelId="{5B2066B0-19D0-4266-AC16-196CD88A2042}" type="presParOf" srcId="{50CB597A-AEF8-42D1-9B63-A0CD4CD2C369}" destId="{8CAA8A52-01A3-4983-821F-3D5E999A7C07}" srcOrd="3" destOrd="0" presId="urn:microsoft.com/office/officeart/2018/5/layout/IconCircleLabelList"/>
    <dgm:cxn modelId="{BE0F3404-C47C-4FB9-8EC5-E6BB7290A8F3}" type="presParOf" srcId="{8155C99A-DCA5-4407-8D70-330819086E1A}" destId="{5816AE60-0254-4D98-B86D-8FA4AB6F50B1}" srcOrd="3" destOrd="0" presId="urn:microsoft.com/office/officeart/2018/5/layout/IconCircleLabelList"/>
    <dgm:cxn modelId="{3AE9E75D-7A35-48A0-A4F8-BB020D2D4C12}" type="presParOf" srcId="{8155C99A-DCA5-4407-8D70-330819086E1A}" destId="{1C891A98-F717-44F9-9E8B-1277B72B7088}" srcOrd="4" destOrd="0" presId="urn:microsoft.com/office/officeart/2018/5/layout/IconCircleLabelList"/>
    <dgm:cxn modelId="{CB4005DA-D64C-4F06-8027-0BEB2C8F7207}" type="presParOf" srcId="{1C891A98-F717-44F9-9E8B-1277B72B7088}" destId="{63CDD289-E33F-4925-9E8A-BD0DFC502D33}" srcOrd="0" destOrd="0" presId="urn:microsoft.com/office/officeart/2018/5/layout/IconCircleLabelList"/>
    <dgm:cxn modelId="{38AC8CF4-E489-44A8-A19D-29965C2FCFBE}" type="presParOf" srcId="{1C891A98-F717-44F9-9E8B-1277B72B7088}" destId="{D369F627-E001-438F-BF27-C8DC81EF11C6}" srcOrd="1" destOrd="0" presId="urn:microsoft.com/office/officeart/2018/5/layout/IconCircleLabelList"/>
    <dgm:cxn modelId="{970C82AE-5B5B-4CFD-8D92-9BE69EA72EA3}" type="presParOf" srcId="{1C891A98-F717-44F9-9E8B-1277B72B7088}" destId="{788F60C4-80DD-42D4-92DC-477F67A16624}" srcOrd="2" destOrd="0" presId="urn:microsoft.com/office/officeart/2018/5/layout/IconCircleLabelList"/>
    <dgm:cxn modelId="{3D0AECB2-23CE-472E-B5D1-BC46874E058A}" type="presParOf" srcId="{1C891A98-F717-44F9-9E8B-1277B72B7088}" destId="{8755A872-62A8-426F-AD92-44AD0EC1E33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531D48-3D7E-4383-8D86-4E90747F1A7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8C7196C-F8F3-4BAE-9FB6-B41669495CAC}">
      <dgm:prSet phldrT="[Tekst]" custT="1"/>
      <dgm:spPr/>
      <dgm:t>
        <a:bodyPr/>
        <a:lstStyle/>
        <a:p>
          <a:r>
            <a:rPr lang="pl-PL" sz="2400" b="1" dirty="0"/>
            <a:t>Moje stanowisko</a:t>
          </a:r>
        </a:p>
      </dgm:t>
    </dgm:pt>
    <dgm:pt modelId="{12B2C19E-BDAE-4738-92AB-E2E7EE4139BB}" type="parTrans" cxnId="{505582B7-F37C-4AE1-91F9-F8E6A62E6D09}">
      <dgm:prSet/>
      <dgm:spPr/>
      <dgm:t>
        <a:bodyPr/>
        <a:lstStyle/>
        <a:p>
          <a:endParaRPr lang="pl-PL" b="1"/>
        </a:p>
      </dgm:t>
    </dgm:pt>
    <dgm:pt modelId="{0A76A227-07AB-4ED0-A532-E921ABA318E6}" type="sibTrans" cxnId="{505582B7-F37C-4AE1-91F9-F8E6A62E6D09}">
      <dgm:prSet/>
      <dgm:spPr/>
      <dgm:t>
        <a:bodyPr/>
        <a:lstStyle/>
        <a:p>
          <a:endParaRPr lang="pl-PL" b="1"/>
        </a:p>
      </dgm:t>
    </dgm:pt>
    <dgm:pt modelId="{A6AADC5F-7355-4CE7-98F0-A4D9DD9F115B}">
      <dgm:prSet phldrT="[Tekst]" custT="1"/>
      <dgm:spPr/>
      <dgm:t>
        <a:bodyPr/>
        <a:lstStyle/>
        <a:p>
          <a:r>
            <a:rPr lang="pl-PL" sz="2400" b="1" dirty="0"/>
            <a:t>Ich stanowisko</a:t>
          </a:r>
        </a:p>
      </dgm:t>
    </dgm:pt>
    <dgm:pt modelId="{5BCC2686-2F37-40EC-837D-CA41ACFCC4F0}" type="parTrans" cxnId="{75B30DBC-4F66-48A9-A3D4-10EE418BBD0A}">
      <dgm:prSet/>
      <dgm:spPr/>
      <dgm:t>
        <a:bodyPr/>
        <a:lstStyle/>
        <a:p>
          <a:endParaRPr lang="pl-PL" b="1"/>
        </a:p>
      </dgm:t>
    </dgm:pt>
    <dgm:pt modelId="{E3A19F41-5FB9-4FA2-808D-5DE364015107}" type="sibTrans" cxnId="{75B30DBC-4F66-48A9-A3D4-10EE418BBD0A}">
      <dgm:prSet/>
      <dgm:spPr/>
      <dgm:t>
        <a:bodyPr/>
        <a:lstStyle/>
        <a:p>
          <a:endParaRPr lang="pl-PL" b="1"/>
        </a:p>
      </dgm:t>
    </dgm:pt>
    <dgm:pt modelId="{247FF071-92DE-411D-A037-6FE6F49814D7}" type="pres">
      <dgm:prSet presAssocID="{C9531D48-3D7E-4383-8D86-4E90747F1A7E}" presName="compositeShape" presStyleCnt="0">
        <dgm:presLayoutVars>
          <dgm:chMax val="2"/>
          <dgm:dir/>
          <dgm:resizeHandles val="exact"/>
        </dgm:presLayoutVars>
      </dgm:prSet>
      <dgm:spPr/>
    </dgm:pt>
    <dgm:pt modelId="{FF90F92F-857E-4017-AF78-2CC0C959FFA9}" type="pres">
      <dgm:prSet presAssocID="{C9531D48-3D7E-4383-8D86-4E90747F1A7E}" presName="divider" presStyleLbl="fgShp" presStyleIdx="0" presStyleCnt="1" custScaleX="72421" custLinFactNeighborX="0" custLinFactNeighborY="10341"/>
      <dgm:spPr/>
    </dgm:pt>
    <dgm:pt modelId="{13676F25-9E0A-4F86-9B59-A2E90E54859F}" type="pres">
      <dgm:prSet presAssocID="{68C7196C-F8F3-4BAE-9FB6-B41669495CAC}" presName="downArrow" presStyleLbl="node1" presStyleIdx="0" presStyleCnt="2" custScaleX="24942" custScaleY="221979" custLinFactNeighborX="-53608" custLinFactNeighborY="70138"/>
      <dgm:spPr/>
    </dgm:pt>
    <dgm:pt modelId="{981E77F2-8AF2-4E29-93A5-0BBF1715F863}" type="pres">
      <dgm:prSet presAssocID="{68C7196C-F8F3-4BAE-9FB6-B41669495CAC}" presName="downArrowText" presStyleLbl="revTx" presStyleIdx="0" presStyleCnt="2" custScaleY="33771" custLinFactNeighborX="-877" custLinFactNeighborY="-25286">
        <dgm:presLayoutVars>
          <dgm:bulletEnabled val="1"/>
        </dgm:presLayoutVars>
      </dgm:prSet>
      <dgm:spPr/>
    </dgm:pt>
    <dgm:pt modelId="{1971B43B-A082-4CC8-B2B7-5D0C64CE5A8E}" type="pres">
      <dgm:prSet presAssocID="{A6AADC5F-7355-4CE7-98F0-A4D9DD9F115B}" presName="upArrow" presStyleLbl="node1" presStyleIdx="1" presStyleCnt="2" custScaleX="26793" custScaleY="215334" custLinFactNeighborX="50801" custLinFactNeighborY="-70795"/>
      <dgm:spPr/>
    </dgm:pt>
    <dgm:pt modelId="{8127C738-89CF-449B-B653-ED822BABC72C}" type="pres">
      <dgm:prSet presAssocID="{A6AADC5F-7355-4CE7-98F0-A4D9DD9F115B}" presName="upArrowText" presStyleLbl="revTx" presStyleIdx="1" presStyleCnt="2" custScaleX="127515" custScaleY="28296" custLinFactNeighborX="-15778" custLinFactNeighborY="34970">
        <dgm:presLayoutVars>
          <dgm:bulletEnabled val="1"/>
        </dgm:presLayoutVars>
      </dgm:prSet>
      <dgm:spPr/>
    </dgm:pt>
  </dgm:ptLst>
  <dgm:cxnLst>
    <dgm:cxn modelId="{04E1162B-1075-4E2C-8B1C-9C737BCBD4EF}" type="presOf" srcId="{C9531D48-3D7E-4383-8D86-4E90747F1A7E}" destId="{247FF071-92DE-411D-A037-6FE6F49814D7}" srcOrd="0" destOrd="0" presId="urn:microsoft.com/office/officeart/2005/8/layout/arrow3"/>
    <dgm:cxn modelId="{EE641965-C7DC-4343-8FF9-29324AFEC26E}" type="presOf" srcId="{68C7196C-F8F3-4BAE-9FB6-B41669495CAC}" destId="{981E77F2-8AF2-4E29-93A5-0BBF1715F863}" srcOrd="0" destOrd="0" presId="urn:microsoft.com/office/officeart/2005/8/layout/arrow3"/>
    <dgm:cxn modelId="{66AC8BB2-178C-49AC-AD40-32CB2B2017CB}" type="presOf" srcId="{A6AADC5F-7355-4CE7-98F0-A4D9DD9F115B}" destId="{8127C738-89CF-449B-B653-ED822BABC72C}" srcOrd="0" destOrd="0" presId="urn:microsoft.com/office/officeart/2005/8/layout/arrow3"/>
    <dgm:cxn modelId="{505582B7-F37C-4AE1-91F9-F8E6A62E6D09}" srcId="{C9531D48-3D7E-4383-8D86-4E90747F1A7E}" destId="{68C7196C-F8F3-4BAE-9FB6-B41669495CAC}" srcOrd="0" destOrd="0" parTransId="{12B2C19E-BDAE-4738-92AB-E2E7EE4139BB}" sibTransId="{0A76A227-07AB-4ED0-A532-E921ABA318E6}"/>
    <dgm:cxn modelId="{75B30DBC-4F66-48A9-A3D4-10EE418BBD0A}" srcId="{C9531D48-3D7E-4383-8D86-4E90747F1A7E}" destId="{A6AADC5F-7355-4CE7-98F0-A4D9DD9F115B}" srcOrd="1" destOrd="0" parTransId="{5BCC2686-2F37-40EC-837D-CA41ACFCC4F0}" sibTransId="{E3A19F41-5FB9-4FA2-808D-5DE364015107}"/>
    <dgm:cxn modelId="{C5018C90-EA56-4105-B13B-A107710C4F7C}" type="presParOf" srcId="{247FF071-92DE-411D-A037-6FE6F49814D7}" destId="{FF90F92F-857E-4017-AF78-2CC0C959FFA9}" srcOrd="0" destOrd="0" presId="urn:microsoft.com/office/officeart/2005/8/layout/arrow3"/>
    <dgm:cxn modelId="{F0446283-91C8-4758-A8DF-E9AA8AC405B8}" type="presParOf" srcId="{247FF071-92DE-411D-A037-6FE6F49814D7}" destId="{13676F25-9E0A-4F86-9B59-A2E90E54859F}" srcOrd="1" destOrd="0" presId="urn:microsoft.com/office/officeart/2005/8/layout/arrow3"/>
    <dgm:cxn modelId="{958BE70F-B6C6-4B90-9269-163F04935D64}" type="presParOf" srcId="{247FF071-92DE-411D-A037-6FE6F49814D7}" destId="{981E77F2-8AF2-4E29-93A5-0BBF1715F863}" srcOrd="2" destOrd="0" presId="urn:microsoft.com/office/officeart/2005/8/layout/arrow3"/>
    <dgm:cxn modelId="{C32BB486-9047-4915-9F5D-91D7FA050AD9}" type="presParOf" srcId="{247FF071-92DE-411D-A037-6FE6F49814D7}" destId="{1971B43B-A082-4CC8-B2B7-5D0C64CE5A8E}" srcOrd="3" destOrd="0" presId="urn:microsoft.com/office/officeart/2005/8/layout/arrow3"/>
    <dgm:cxn modelId="{2E846EF9-CC22-473F-91C8-F12BB70BAF58}" type="presParOf" srcId="{247FF071-92DE-411D-A037-6FE6F49814D7}" destId="{8127C738-89CF-449B-B653-ED822BABC72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357E3-6480-498D-B98F-E49FADA94770}">
      <dsp:nvSpPr>
        <dsp:cNvPr id="0" name=""/>
        <dsp:cNvSpPr/>
      </dsp:nvSpPr>
      <dsp:spPr>
        <a:xfrm>
          <a:off x="0" y="144218"/>
          <a:ext cx="6768753" cy="10392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1) co najmniej dwie strony, 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194950"/>
        <a:ext cx="6667289" cy="937788"/>
      </dsp:txXfrm>
    </dsp:sp>
    <dsp:sp modelId="{DDE6A088-997D-462A-9109-F00E8C42A352}">
      <dsp:nvSpPr>
        <dsp:cNvPr id="0" name=""/>
        <dsp:cNvSpPr/>
      </dsp:nvSpPr>
      <dsp:spPr>
        <a:xfrm>
          <a:off x="0" y="1232430"/>
          <a:ext cx="6768753" cy="1039252"/>
        </a:xfrm>
        <a:prstGeom prst="roundRect">
          <a:avLst/>
        </a:prstGeom>
        <a:solidFill>
          <a:schemeClr val="accent5">
            <a:hueOff val="-1810241"/>
            <a:satOff val="6554"/>
            <a:lumOff val="-26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2) istnieje między nimi konflikt interesów,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1283162"/>
        <a:ext cx="6667289" cy="937788"/>
      </dsp:txXfrm>
    </dsp:sp>
    <dsp:sp modelId="{0CBCC4A4-2C26-450A-B587-847DD4FFBD77}">
      <dsp:nvSpPr>
        <dsp:cNvPr id="0" name=""/>
        <dsp:cNvSpPr/>
      </dsp:nvSpPr>
      <dsp:spPr>
        <a:xfrm>
          <a:off x="0" y="2320643"/>
          <a:ext cx="6768753" cy="1039252"/>
        </a:xfrm>
        <a:prstGeom prst="roundRect">
          <a:avLst/>
        </a:prstGeom>
        <a:solidFill>
          <a:schemeClr val="accent5">
            <a:hueOff val="-3620481"/>
            <a:satOff val="13108"/>
            <a:lumOff val="-52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3) uważają, że mogą zastosować jakieś formy oddziaływania, aby uzyskać większe korzyści niż proste przyjęcie propozycji drugiej strony,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2371375"/>
        <a:ext cx="6667289" cy="937788"/>
      </dsp:txXfrm>
    </dsp:sp>
    <dsp:sp modelId="{89EA4B59-0A0F-48D7-B3CC-3E49F94B5712}">
      <dsp:nvSpPr>
        <dsp:cNvPr id="0" name=""/>
        <dsp:cNvSpPr/>
      </dsp:nvSpPr>
      <dsp:spPr>
        <a:xfrm>
          <a:off x="0" y="3408856"/>
          <a:ext cx="6768753" cy="1039252"/>
        </a:xfrm>
        <a:prstGeom prst="roundRect">
          <a:avLst/>
        </a:prstGeom>
        <a:solidFill>
          <a:schemeClr val="accent5">
            <a:hueOff val="-5430722"/>
            <a:satOff val="19661"/>
            <a:lumOff val="-78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4) chociaż przez krótki czas wolą szukać porozumienia, niż toczyć otwartą walkę, poddać się, zerwać kontakty czy odwołać się do wyższej instancji,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3459588"/>
        <a:ext cx="6667289" cy="937788"/>
      </dsp:txXfrm>
    </dsp:sp>
    <dsp:sp modelId="{BC486E93-0C93-49BD-9782-CE82B92ADA73}">
      <dsp:nvSpPr>
        <dsp:cNvPr id="0" name=""/>
        <dsp:cNvSpPr/>
      </dsp:nvSpPr>
      <dsp:spPr>
        <a:xfrm>
          <a:off x="0" y="4497068"/>
          <a:ext cx="6768753" cy="1039252"/>
        </a:xfrm>
        <a:prstGeom prst="roundRect">
          <a:avLst/>
        </a:prstGeom>
        <a:solidFill>
          <a:schemeClr val="accent5">
            <a:hueOff val="-7240962"/>
            <a:satOff val="26215"/>
            <a:lumOff val="-105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5) podejmując negocjacje godzą się na kompromis,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4547800"/>
        <a:ext cx="6667289" cy="937788"/>
      </dsp:txXfrm>
    </dsp:sp>
    <dsp:sp modelId="{EA18B1DF-AC9D-4C24-A28A-BF84D5D14B66}">
      <dsp:nvSpPr>
        <dsp:cNvPr id="0" name=""/>
        <dsp:cNvSpPr/>
      </dsp:nvSpPr>
      <dsp:spPr>
        <a:xfrm>
          <a:off x="0" y="5585281"/>
          <a:ext cx="6768753" cy="1039252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6) pomyślne negocjacje obejmują rozwiązywanie konkretnych kwestii i zarządzanie czynnikami abstrakcyjnymi</a:t>
          </a:r>
          <a:endParaRPr lang="en-US" sz="17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0732" y="5636013"/>
        <a:ext cx="6667289" cy="937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57A50-DE77-494F-BC51-32CCEE07BA6D}">
      <dsp:nvSpPr>
        <dsp:cNvPr id="0" name=""/>
        <dsp:cNvSpPr/>
      </dsp:nvSpPr>
      <dsp:spPr>
        <a:xfrm>
          <a:off x="0" y="3924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4F5AB2-D015-40B0-9E6F-235BEB620758}">
      <dsp:nvSpPr>
        <dsp:cNvPr id="0" name=""/>
        <dsp:cNvSpPr/>
      </dsp:nvSpPr>
      <dsp:spPr>
        <a:xfrm>
          <a:off x="162114" y="124504"/>
          <a:ext cx="295041" cy="2947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1490E-8D4E-41D0-9901-47ACE32EC794}">
      <dsp:nvSpPr>
        <dsp:cNvPr id="0" name=""/>
        <dsp:cNvSpPr/>
      </dsp:nvSpPr>
      <dsp:spPr>
        <a:xfrm>
          <a:off x="619269" y="3924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nieprzewidywalność wyniku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3924"/>
        <a:ext cx="6293719" cy="803871"/>
      </dsp:txXfrm>
    </dsp:sp>
    <dsp:sp modelId="{BB2E3183-8E26-4045-999D-8CBEA9C9803E}">
      <dsp:nvSpPr>
        <dsp:cNvPr id="0" name=""/>
        <dsp:cNvSpPr/>
      </dsp:nvSpPr>
      <dsp:spPr>
        <a:xfrm>
          <a:off x="0" y="1008764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E5FAC-1F35-455F-B9F8-8075D2328930}">
      <dsp:nvSpPr>
        <dsp:cNvPr id="0" name=""/>
        <dsp:cNvSpPr/>
      </dsp:nvSpPr>
      <dsp:spPr>
        <a:xfrm>
          <a:off x="162114" y="1129344"/>
          <a:ext cx="295041" cy="2947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6E74B-3574-4441-AFEA-70EBD739C06D}">
      <dsp:nvSpPr>
        <dsp:cNvPr id="0" name=""/>
        <dsp:cNvSpPr/>
      </dsp:nvSpPr>
      <dsp:spPr>
        <a:xfrm>
          <a:off x="619269" y="1008764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obustronna wymiana korzyści 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1008764"/>
        <a:ext cx="6293719" cy="803871"/>
      </dsp:txXfrm>
    </dsp:sp>
    <dsp:sp modelId="{D9735BC1-7C61-4968-BC35-DEDB0998ADE7}">
      <dsp:nvSpPr>
        <dsp:cNvPr id="0" name=""/>
        <dsp:cNvSpPr/>
      </dsp:nvSpPr>
      <dsp:spPr>
        <a:xfrm>
          <a:off x="0" y="2013604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14195-962A-4109-9B46-522CCE6EE1DD}">
      <dsp:nvSpPr>
        <dsp:cNvPr id="0" name=""/>
        <dsp:cNvSpPr/>
      </dsp:nvSpPr>
      <dsp:spPr>
        <a:xfrm>
          <a:off x="162114" y="2134184"/>
          <a:ext cx="295041" cy="29475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8B19E-8509-42BE-A24C-E18F8C49E0F7}">
      <dsp:nvSpPr>
        <dsp:cNvPr id="0" name=""/>
        <dsp:cNvSpPr/>
      </dsp:nvSpPr>
      <dsp:spPr>
        <a:xfrm>
          <a:off x="619269" y="2013604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uczciwość negocjatorów, rozumiana jako zgodność z panującymi normami społecznymi, prawnymi i obyczajowymi 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2013604"/>
        <a:ext cx="6293719" cy="803871"/>
      </dsp:txXfrm>
    </dsp:sp>
    <dsp:sp modelId="{48A5DBFD-C432-4EB8-AC7E-DBA6668001B9}">
      <dsp:nvSpPr>
        <dsp:cNvPr id="0" name=""/>
        <dsp:cNvSpPr/>
      </dsp:nvSpPr>
      <dsp:spPr>
        <a:xfrm>
          <a:off x="0" y="3018444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FDA28D-AFC5-4324-9C79-98A2AF048361}">
      <dsp:nvSpPr>
        <dsp:cNvPr id="0" name=""/>
        <dsp:cNvSpPr/>
      </dsp:nvSpPr>
      <dsp:spPr>
        <a:xfrm>
          <a:off x="162114" y="3139024"/>
          <a:ext cx="295041" cy="29475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044F6-55AF-4C7C-A1A1-6C866FC258A5}">
      <dsp:nvSpPr>
        <dsp:cNvPr id="0" name=""/>
        <dsp:cNvSpPr/>
      </dsp:nvSpPr>
      <dsp:spPr>
        <a:xfrm>
          <a:off x="619269" y="3018444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względna trwałość rezultatu negocjacji 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3018444"/>
        <a:ext cx="6293719" cy="803871"/>
      </dsp:txXfrm>
    </dsp:sp>
    <dsp:sp modelId="{115D9595-D5EA-4E57-AD0C-FC0B87A4F116}">
      <dsp:nvSpPr>
        <dsp:cNvPr id="0" name=""/>
        <dsp:cNvSpPr/>
      </dsp:nvSpPr>
      <dsp:spPr>
        <a:xfrm>
          <a:off x="0" y="4023283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2C8EE-9105-4F58-A2B3-45B424A1111B}">
      <dsp:nvSpPr>
        <dsp:cNvPr id="0" name=""/>
        <dsp:cNvSpPr/>
      </dsp:nvSpPr>
      <dsp:spPr>
        <a:xfrm>
          <a:off x="162114" y="4143864"/>
          <a:ext cx="295041" cy="29475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1D8F6-F175-4061-B1F8-8940E9E0E751}">
      <dsp:nvSpPr>
        <dsp:cNvPr id="0" name=""/>
        <dsp:cNvSpPr/>
      </dsp:nvSpPr>
      <dsp:spPr>
        <a:xfrm>
          <a:off x="619269" y="4023283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przydatność społeczna negocjacji 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4023283"/>
        <a:ext cx="6293719" cy="803871"/>
      </dsp:txXfrm>
    </dsp:sp>
    <dsp:sp modelId="{F0F46357-FE2E-4414-B89F-77F0E3FE90C6}">
      <dsp:nvSpPr>
        <dsp:cNvPr id="0" name=""/>
        <dsp:cNvSpPr/>
      </dsp:nvSpPr>
      <dsp:spPr>
        <a:xfrm>
          <a:off x="0" y="5028123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1AF78-1873-41D0-BD66-89A9118619E9}">
      <dsp:nvSpPr>
        <dsp:cNvPr id="0" name=""/>
        <dsp:cNvSpPr/>
      </dsp:nvSpPr>
      <dsp:spPr>
        <a:xfrm>
          <a:off x="162114" y="5148704"/>
          <a:ext cx="295041" cy="29475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36BD9A-B6A4-4F8D-8BA9-2FFFF4A3AE93}">
      <dsp:nvSpPr>
        <dsp:cNvPr id="0" name=""/>
        <dsp:cNvSpPr/>
      </dsp:nvSpPr>
      <dsp:spPr>
        <a:xfrm>
          <a:off x="619269" y="5028123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sprawność prowadzenia, efektywność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5028123"/>
        <a:ext cx="6293719" cy="803871"/>
      </dsp:txXfrm>
    </dsp:sp>
    <dsp:sp modelId="{D7AC26B5-03E1-4BE8-8FF6-88A436346875}">
      <dsp:nvSpPr>
        <dsp:cNvPr id="0" name=""/>
        <dsp:cNvSpPr/>
      </dsp:nvSpPr>
      <dsp:spPr>
        <a:xfrm>
          <a:off x="0" y="6032963"/>
          <a:ext cx="7060827" cy="5359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1EDED-8FB3-4730-81FB-AD720EEE29E0}">
      <dsp:nvSpPr>
        <dsp:cNvPr id="0" name=""/>
        <dsp:cNvSpPr/>
      </dsp:nvSpPr>
      <dsp:spPr>
        <a:xfrm>
          <a:off x="162114" y="6153544"/>
          <a:ext cx="295041" cy="294753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B11A9-E1A8-4811-9A68-B847ED2925FE}">
      <dsp:nvSpPr>
        <dsp:cNvPr id="0" name=""/>
        <dsp:cNvSpPr/>
      </dsp:nvSpPr>
      <dsp:spPr>
        <a:xfrm>
          <a:off x="619269" y="6032963"/>
          <a:ext cx="6293719" cy="80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76" tIns="85076" rIns="85076" bIns="85076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pogłębienie dobrych stosunków pomiędzy negocjującymi stronami</a:t>
          </a:r>
          <a:endParaRPr lang="en-US" sz="18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19269" y="6032963"/>
        <a:ext cx="6293719" cy="8038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D24C6-0949-4D1A-A14A-7794C602989E}">
      <dsp:nvSpPr>
        <dsp:cNvPr id="0" name=""/>
        <dsp:cNvSpPr/>
      </dsp:nvSpPr>
      <dsp:spPr>
        <a:xfrm>
          <a:off x="0" y="1816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6A233-C54F-46F9-A58E-EACA82BE4225}">
      <dsp:nvSpPr>
        <dsp:cNvPr id="0" name=""/>
        <dsp:cNvSpPr/>
      </dsp:nvSpPr>
      <dsp:spPr>
        <a:xfrm>
          <a:off x="234197" y="176013"/>
          <a:ext cx="425813" cy="4258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C1ED3-1900-486F-AF1D-89CA41AB6594}">
      <dsp:nvSpPr>
        <dsp:cNvPr id="0" name=""/>
        <dsp:cNvSpPr/>
      </dsp:nvSpPr>
      <dsp:spPr>
        <a:xfrm>
          <a:off x="894207" y="1816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dana sprawa w ogóle podlega negocjacjom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1816"/>
        <a:ext cx="9042896" cy="774205"/>
      </dsp:txXfrm>
    </dsp:sp>
    <dsp:sp modelId="{436403FA-892F-4F21-8268-20630C51A716}">
      <dsp:nvSpPr>
        <dsp:cNvPr id="0" name=""/>
        <dsp:cNvSpPr/>
      </dsp:nvSpPr>
      <dsp:spPr>
        <a:xfrm>
          <a:off x="0" y="969573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6AD4A-9748-4C3B-BA8E-61BDA034936B}">
      <dsp:nvSpPr>
        <dsp:cNvPr id="0" name=""/>
        <dsp:cNvSpPr/>
      </dsp:nvSpPr>
      <dsp:spPr>
        <a:xfrm>
          <a:off x="234197" y="1143770"/>
          <a:ext cx="425813" cy="4258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1CA78-119D-4926-87D5-D831D600CB5C}">
      <dsp:nvSpPr>
        <dsp:cNvPr id="0" name=""/>
        <dsp:cNvSpPr/>
      </dsp:nvSpPr>
      <dsp:spPr>
        <a:xfrm>
          <a:off x="894207" y="969573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istnienie zgodności i konfliktu pomiędzy stronami 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969573"/>
        <a:ext cx="9042896" cy="774205"/>
      </dsp:txXfrm>
    </dsp:sp>
    <dsp:sp modelId="{012C578D-E0E3-4C92-AF60-6715F8672064}">
      <dsp:nvSpPr>
        <dsp:cNvPr id="0" name=""/>
        <dsp:cNvSpPr/>
      </dsp:nvSpPr>
      <dsp:spPr>
        <a:xfrm>
          <a:off x="0" y="1937330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F762D-6171-48A7-9C1B-AD60E8A049A8}">
      <dsp:nvSpPr>
        <dsp:cNvPr id="0" name=""/>
        <dsp:cNvSpPr/>
      </dsp:nvSpPr>
      <dsp:spPr>
        <a:xfrm>
          <a:off x="234197" y="2111527"/>
          <a:ext cx="425813" cy="4258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421ED-7263-47EF-9908-F32FD903A1C9}">
      <dsp:nvSpPr>
        <dsp:cNvPr id="0" name=""/>
        <dsp:cNvSpPr/>
      </dsp:nvSpPr>
      <dsp:spPr>
        <a:xfrm>
          <a:off x="894207" y="1937330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strony do pewnego stopnia ufają sobie wzajemnie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1937330"/>
        <a:ext cx="9042896" cy="774205"/>
      </dsp:txXfrm>
    </dsp:sp>
    <dsp:sp modelId="{E35059F3-56FC-46ED-B035-992FA5BF815E}">
      <dsp:nvSpPr>
        <dsp:cNvPr id="0" name=""/>
        <dsp:cNvSpPr/>
      </dsp:nvSpPr>
      <dsp:spPr>
        <a:xfrm>
          <a:off x="0" y="2905087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1F4AF-69FF-4146-ADB9-792B6CE46A7D}">
      <dsp:nvSpPr>
        <dsp:cNvPr id="0" name=""/>
        <dsp:cNvSpPr/>
      </dsp:nvSpPr>
      <dsp:spPr>
        <a:xfrm>
          <a:off x="234197" y="3079283"/>
          <a:ext cx="425813" cy="4258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AEAF1-4075-4EDE-9445-9093B025A47A}">
      <dsp:nvSpPr>
        <dsp:cNvPr id="0" name=""/>
        <dsp:cNvSpPr/>
      </dsp:nvSpPr>
      <dsp:spPr>
        <a:xfrm>
          <a:off x="894207" y="2905087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gotowość obu stron do zawarcia umowy 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2905087"/>
        <a:ext cx="9042896" cy="774205"/>
      </dsp:txXfrm>
    </dsp:sp>
    <dsp:sp modelId="{87ADB39C-7524-46DB-9769-8E0430F08083}">
      <dsp:nvSpPr>
        <dsp:cNvPr id="0" name=""/>
        <dsp:cNvSpPr/>
      </dsp:nvSpPr>
      <dsp:spPr>
        <a:xfrm>
          <a:off x="0" y="3860155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9A03B-05DB-4F2E-94A8-0E1D83743D1F}">
      <dsp:nvSpPr>
        <dsp:cNvPr id="0" name=""/>
        <dsp:cNvSpPr/>
      </dsp:nvSpPr>
      <dsp:spPr>
        <a:xfrm>
          <a:off x="234197" y="4047040"/>
          <a:ext cx="425813" cy="42581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F03A9-68FB-41D3-B3FA-E5DAD87AA8A8}">
      <dsp:nvSpPr>
        <dsp:cNvPr id="0" name=""/>
        <dsp:cNvSpPr/>
      </dsp:nvSpPr>
      <dsp:spPr>
        <a:xfrm>
          <a:off x="894207" y="3872844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wystarczające kompetencje decyzyjne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3872844"/>
        <a:ext cx="9042896" cy="774205"/>
      </dsp:txXfrm>
    </dsp:sp>
    <dsp:sp modelId="{4FAA1794-FEFE-4DA6-B522-CEE29913824F}">
      <dsp:nvSpPr>
        <dsp:cNvPr id="0" name=""/>
        <dsp:cNvSpPr/>
      </dsp:nvSpPr>
      <dsp:spPr>
        <a:xfrm>
          <a:off x="0" y="4840601"/>
          <a:ext cx="9937104" cy="7742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6D846-BA32-4D72-B087-B5F4106766A5}">
      <dsp:nvSpPr>
        <dsp:cNvPr id="0" name=""/>
        <dsp:cNvSpPr/>
      </dsp:nvSpPr>
      <dsp:spPr>
        <a:xfrm>
          <a:off x="234197" y="5014797"/>
          <a:ext cx="425813" cy="42581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6C8547-03B5-45C2-96D8-0B8FD97EC161}">
      <dsp:nvSpPr>
        <dsp:cNvPr id="0" name=""/>
        <dsp:cNvSpPr/>
      </dsp:nvSpPr>
      <dsp:spPr>
        <a:xfrm>
          <a:off x="894207" y="4840601"/>
          <a:ext cx="9042896" cy="77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37" tIns="81937" rIns="81937" bIns="81937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odpowiednie przygotowanie</a:t>
          </a:r>
          <a:endParaRPr lang="en-US" sz="1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94207" y="4840601"/>
        <a:ext cx="9042896" cy="7742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8C123-3602-4656-8E0C-94DFCDC46D3C}">
      <dsp:nvSpPr>
        <dsp:cNvPr id="0" name=""/>
        <dsp:cNvSpPr/>
      </dsp:nvSpPr>
      <dsp:spPr>
        <a:xfrm>
          <a:off x="3058" y="506174"/>
          <a:ext cx="2426753" cy="14560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 wszystko stracić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058" y="506174"/>
        <a:ext cx="2426753" cy="1456052"/>
      </dsp:txXfrm>
    </dsp:sp>
    <dsp:sp modelId="{DC3CCC5B-A08D-4AC9-A489-4DF829B6A118}">
      <dsp:nvSpPr>
        <dsp:cNvPr id="0" name=""/>
        <dsp:cNvSpPr/>
      </dsp:nvSpPr>
      <dsp:spPr>
        <a:xfrm>
          <a:off x="2672488" y="506174"/>
          <a:ext cx="2426753" cy="14560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żadnej rezerwy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672488" y="506174"/>
        <a:ext cx="2426753" cy="1456052"/>
      </dsp:txXfrm>
    </dsp:sp>
    <dsp:sp modelId="{E19DC1AF-51A3-4805-8770-6FCB13D2CB43}">
      <dsp:nvSpPr>
        <dsp:cNvPr id="0" name=""/>
        <dsp:cNvSpPr/>
      </dsp:nvSpPr>
      <dsp:spPr>
        <a:xfrm>
          <a:off x="5341917" y="506174"/>
          <a:ext cx="2426753" cy="14560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żądania są nieetyczne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341917" y="506174"/>
        <a:ext cx="2426753" cy="1456052"/>
      </dsp:txXfrm>
    </dsp:sp>
    <dsp:sp modelId="{D11EF2A4-1B54-407B-A38E-2808961B2E80}">
      <dsp:nvSpPr>
        <dsp:cNvPr id="0" name=""/>
        <dsp:cNvSpPr/>
      </dsp:nvSpPr>
      <dsp:spPr>
        <a:xfrm>
          <a:off x="8011347" y="506174"/>
          <a:ext cx="2426753" cy="14560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ochoty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011347" y="506174"/>
        <a:ext cx="2426753" cy="1456052"/>
      </dsp:txXfrm>
    </dsp:sp>
    <dsp:sp modelId="{FC4D349D-81A3-4A67-9B50-CE73DAFB0B94}">
      <dsp:nvSpPr>
        <dsp:cNvPr id="0" name=""/>
        <dsp:cNvSpPr/>
      </dsp:nvSpPr>
      <dsp:spPr>
        <a:xfrm>
          <a:off x="3058" y="2204902"/>
          <a:ext cx="2426753" cy="14560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ma się czasu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058" y="2204902"/>
        <a:ext cx="2426753" cy="1456052"/>
      </dsp:txXfrm>
    </dsp:sp>
    <dsp:sp modelId="{09C6A25C-95A7-4DD6-A227-4E877A1BA085}">
      <dsp:nvSpPr>
        <dsp:cNvPr id="0" name=""/>
        <dsp:cNvSpPr/>
      </dsp:nvSpPr>
      <dsp:spPr>
        <a:xfrm>
          <a:off x="2672488" y="2204902"/>
          <a:ext cx="2426753" cy="14560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przeciwnik działa w złej wierze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672488" y="2204902"/>
        <a:ext cx="2426753" cy="1456052"/>
      </dsp:txXfrm>
    </dsp:sp>
    <dsp:sp modelId="{B493F345-85AF-4400-9F46-A6A78863AC78}">
      <dsp:nvSpPr>
        <dsp:cNvPr id="0" name=""/>
        <dsp:cNvSpPr/>
      </dsp:nvSpPr>
      <dsp:spPr>
        <a:xfrm>
          <a:off x="5341917" y="2204902"/>
          <a:ext cx="2426753" cy="14560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 działa na twoją korzyść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341917" y="2204902"/>
        <a:ext cx="2426753" cy="1456052"/>
      </dsp:txXfrm>
    </dsp:sp>
    <dsp:sp modelId="{C264A3BD-2416-47C1-9D80-F29D40D94AEC}">
      <dsp:nvSpPr>
        <dsp:cNvPr id="0" name=""/>
        <dsp:cNvSpPr/>
      </dsp:nvSpPr>
      <dsp:spPr>
        <a:xfrm>
          <a:off x="8011347" y="2204902"/>
          <a:ext cx="2426753" cy="14560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1" kern="1200" dirty="0">
              <a:solidFill>
                <a:srgbClr val="8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 jesteś gotów</a:t>
          </a:r>
          <a:endParaRPr lang="en-US" sz="2600" b="1" kern="1200" dirty="0">
            <a:solidFill>
              <a:srgbClr val="80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011347" y="2204902"/>
        <a:ext cx="2426753" cy="14560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5BDDE-EE42-4E29-9C33-99AF6DC76A34}">
      <dsp:nvSpPr>
        <dsp:cNvPr id="0" name=""/>
        <dsp:cNvSpPr/>
      </dsp:nvSpPr>
      <dsp:spPr>
        <a:xfrm>
          <a:off x="614844" y="467959"/>
          <a:ext cx="1647000" cy="164700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2819E-A426-45FD-9E30-22CF66B2419A}">
      <dsp:nvSpPr>
        <dsp:cNvPr id="0" name=""/>
        <dsp:cNvSpPr/>
      </dsp:nvSpPr>
      <dsp:spPr>
        <a:xfrm>
          <a:off x="965844" y="818959"/>
          <a:ext cx="945000" cy="945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B60D3-4D11-4D9D-AB56-A5D5E2521AB0}">
      <dsp:nvSpPr>
        <dsp:cNvPr id="0" name=""/>
        <dsp:cNvSpPr/>
      </dsp:nvSpPr>
      <dsp:spPr>
        <a:xfrm>
          <a:off x="88344" y="2627959"/>
          <a:ext cx="27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l-PL" sz="2000" b="1" u="none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przegrana-przegrana</a:t>
          </a:r>
          <a:r>
            <a:rPr lang="pl-PL" sz="2000" kern="1200" dirty="0"/>
            <a:t> </a:t>
          </a:r>
          <a:endParaRPr lang="en-US" sz="2000" kern="1200" dirty="0"/>
        </a:p>
      </dsp:txBody>
      <dsp:txXfrm>
        <a:off x="88344" y="2627959"/>
        <a:ext cx="2700000" cy="720000"/>
      </dsp:txXfrm>
    </dsp:sp>
    <dsp:sp modelId="{DA9C67EB-4206-455C-85B9-FDC356FDB714}">
      <dsp:nvSpPr>
        <dsp:cNvPr id="0" name=""/>
        <dsp:cNvSpPr/>
      </dsp:nvSpPr>
      <dsp:spPr>
        <a:xfrm>
          <a:off x="3787344" y="467959"/>
          <a:ext cx="1647000" cy="164700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0A868-26E2-48F8-99C8-BE3E5DE70CA2}">
      <dsp:nvSpPr>
        <dsp:cNvPr id="0" name=""/>
        <dsp:cNvSpPr/>
      </dsp:nvSpPr>
      <dsp:spPr>
        <a:xfrm>
          <a:off x="4138344" y="818959"/>
          <a:ext cx="945000" cy="945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A8A52-01A3-4983-821F-3D5E999A7C07}">
      <dsp:nvSpPr>
        <dsp:cNvPr id="0" name=""/>
        <dsp:cNvSpPr/>
      </dsp:nvSpPr>
      <dsp:spPr>
        <a:xfrm>
          <a:off x="3260844" y="2627959"/>
          <a:ext cx="27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l-PL" sz="2000" b="1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wygrana- przegrana</a:t>
          </a:r>
          <a:endParaRPr lang="en-US" sz="2000" b="1" u="none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260844" y="2627959"/>
        <a:ext cx="2700000" cy="720000"/>
      </dsp:txXfrm>
    </dsp:sp>
    <dsp:sp modelId="{63CDD289-E33F-4925-9E8A-BD0DFC502D33}">
      <dsp:nvSpPr>
        <dsp:cNvPr id="0" name=""/>
        <dsp:cNvSpPr/>
      </dsp:nvSpPr>
      <dsp:spPr>
        <a:xfrm>
          <a:off x="6959844" y="467959"/>
          <a:ext cx="1647000" cy="164700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69F627-E001-438F-BF27-C8DC81EF11C6}">
      <dsp:nvSpPr>
        <dsp:cNvPr id="0" name=""/>
        <dsp:cNvSpPr/>
      </dsp:nvSpPr>
      <dsp:spPr>
        <a:xfrm>
          <a:off x="7310844" y="818959"/>
          <a:ext cx="945000" cy="945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5A872-62A8-426F-AD92-44AD0EC1E332}">
      <dsp:nvSpPr>
        <dsp:cNvPr id="0" name=""/>
        <dsp:cNvSpPr/>
      </dsp:nvSpPr>
      <dsp:spPr>
        <a:xfrm>
          <a:off x="6433344" y="2627959"/>
          <a:ext cx="27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l-PL" sz="2000" b="1" u="none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wygrana-wygrana</a:t>
          </a:r>
          <a:r>
            <a:rPr lang="pl-PL" sz="2000" kern="1200" dirty="0"/>
            <a:t>  </a:t>
          </a:r>
          <a:endParaRPr lang="en-US" sz="2000" kern="1200" dirty="0"/>
        </a:p>
      </dsp:txBody>
      <dsp:txXfrm>
        <a:off x="6433344" y="2627959"/>
        <a:ext cx="270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0F92F-857E-4017-AF78-2CC0C959FFA9}">
      <dsp:nvSpPr>
        <dsp:cNvPr id="0" name=""/>
        <dsp:cNvSpPr/>
      </dsp:nvSpPr>
      <dsp:spPr>
        <a:xfrm rot="21300000">
          <a:off x="1300556" y="1589314"/>
          <a:ext cx="6620574" cy="952972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676F25-9E0A-4F86-9B59-A2E90E54859F}">
      <dsp:nvSpPr>
        <dsp:cNvPr id="0" name=""/>
        <dsp:cNvSpPr/>
      </dsp:nvSpPr>
      <dsp:spPr>
        <a:xfrm>
          <a:off x="661775" y="330435"/>
          <a:ext cx="690022" cy="338821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1E77F2-8AF2-4E29-93A5-0BBF1715F863}">
      <dsp:nvSpPr>
        <dsp:cNvPr id="0" name=""/>
        <dsp:cNvSpPr/>
      </dsp:nvSpPr>
      <dsp:spPr>
        <a:xfrm>
          <a:off x="4861614" y="125466"/>
          <a:ext cx="2950940" cy="541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Moje stanowisko</a:t>
          </a:r>
        </a:p>
      </dsp:txBody>
      <dsp:txXfrm>
        <a:off x="4861614" y="125466"/>
        <a:ext cx="2950940" cy="541243"/>
      </dsp:txXfrm>
    </dsp:sp>
    <dsp:sp modelId="{1971B43B-A082-4CC8-B2B7-5D0C64CE5A8E}">
      <dsp:nvSpPr>
        <dsp:cNvPr id="0" name=""/>
        <dsp:cNvSpPr/>
      </dsp:nvSpPr>
      <dsp:spPr>
        <a:xfrm>
          <a:off x="7766630" y="137953"/>
          <a:ext cx="741230" cy="3286788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7C738-89CF-449B-B653-ED822BABC72C}">
      <dsp:nvSpPr>
        <dsp:cNvPr id="0" name=""/>
        <dsp:cNvSpPr/>
      </dsp:nvSpPr>
      <dsp:spPr>
        <a:xfrm>
          <a:off x="511678" y="3348287"/>
          <a:ext cx="3762891" cy="453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Ich stanowisko</a:t>
          </a:r>
        </a:p>
      </dsp:txBody>
      <dsp:txXfrm>
        <a:off x="511678" y="3348287"/>
        <a:ext cx="3762891" cy="453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20.08.2025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9646102" y="6599630"/>
            <a:ext cx="924718" cy="517745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FAA9-6D59-4D98-869E-ACBDB83B2CA4}" type="datetime1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281271" y="719695"/>
            <a:ext cx="280573" cy="352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79"/>
          </a:p>
        </p:txBody>
      </p:sp>
    </p:spTree>
    <p:extLst>
      <p:ext uri="{BB962C8B-B14F-4D97-AF65-F5344CB8AC3E}">
        <p14:creationId xmlns:p14="http://schemas.microsoft.com/office/powerpoint/2010/main" val="2041400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9646102" y="6599630"/>
            <a:ext cx="924718" cy="517745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579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D947-38D9-44AC-8B89-E79758333B77}" type="datetime1">
              <a:rPr lang="en-US" smtClean="0"/>
              <a:t>8/20/2025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281271" y="719695"/>
            <a:ext cx="280573" cy="3526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79"/>
          </a:p>
        </p:txBody>
      </p:sp>
    </p:spTree>
    <p:extLst>
      <p:ext uri="{BB962C8B-B14F-4D97-AF65-F5344CB8AC3E}">
        <p14:creationId xmlns:p14="http://schemas.microsoft.com/office/powerpoint/2010/main" val="3936242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7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  <p:sldLayoutId id="2147483742" r:id="rId12"/>
    <p:sldLayoutId id="2147483743" r:id="rId13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6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7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sv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2123653"/>
            <a:ext cx="7992477" cy="4032448"/>
          </a:xfrm>
        </p:spPr>
        <p:txBody>
          <a:bodyPr>
            <a:normAutofit/>
          </a:bodyPr>
          <a:lstStyle/>
          <a:p>
            <a:pPr algn="r"/>
            <a:br>
              <a:rPr lang="pl-PL" dirty="0"/>
            </a:br>
            <a:r>
              <a:rPr lang="pl-PL" dirty="0"/>
              <a:t>MEDIATOR SZKOLNY</a:t>
            </a:r>
            <a:br>
              <a:rPr lang="pl-PL" dirty="0"/>
            </a:br>
            <a:br>
              <a:rPr lang="pl-PL" dirty="0"/>
            </a:br>
            <a:r>
              <a:rPr lang="pl-PL" dirty="0"/>
              <a:t>Moduł 6. Trening umiejętności praktycznych – negocjacje 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r>
              <a:rPr lang="pl-PL" sz="2800" b="0" dirty="0"/>
              <a:t>dr Monika Wichłacz</a:t>
            </a:r>
          </a:p>
        </p:txBody>
      </p:sp>
    </p:spTree>
    <p:extLst>
      <p:ext uri="{BB962C8B-B14F-4D97-AF65-F5344CB8AC3E}">
        <p14:creationId xmlns:p14="http://schemas.microsoft.com/office/powerpoint/2010/main" val="1413043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8328B-2637-02C4-7FC5-F6FB7F201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8DE9E966-C798-1E45-1842-E89E470BD9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322" y="2777480"/>
            <a:ext cx="3408015" cy="1002357"/>
          </a:xfrm>
        </p:spPr>
        <p:txBody>
          <a:bodyPr/>
          <a:lstStyle/>
          <a:p>
            <a:r>
              <a:rPr lang="en-US" altLang="pl-PL" sz="3947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Styl</a:t>
            </a:r>
            <a:r>
              <a:rPr lang="en-US" altLang="pl-PL" sz="3947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altLang="pl-PL" sz="3947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twardy</a:t>
            </a:r>
            <a:endParaRPr lang="en-US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3E2AA357-9E29-EBDE-B935-E3BFBF5909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05746" y="755501"/>
            <a:ext cx="6336704" cy="6480720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Uczes</a:t>
            </a:r>
            <a:r>
              <a:rPr kumimoji="0" lang="pl-PL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nicy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wrogami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Bądź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chło</a:t>
            </a:r>
            <a:r>
              <a:rPr lang="pl-PL" alt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ny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-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zwycięstwo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ufaj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innym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Bądź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twardy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Stosuj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groźby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Maskuj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dolną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granicę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ustępstw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Szukaj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rozwiązania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które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ty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zaakceptujesz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Stosuj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presję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Nalegaj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przyjęc</a:t>
            </a:r>
            <a:r>
              <a:rPr kumimoji="0" lang="pl-PL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twojego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stanowiska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Żądaj</a:t>
            </a:r>
            <a:r>
              <a:rPr kumimoji="0" lang="en-US" alt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ofiar</a:t>
            </a:r>
            <a:endParaRPr kumimoji="0" lang="en-US" altLang="pl-PL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altLang="pl-PL" sz="2800" dirty="0"/>
          </a:p>
        </p:txBody>
      </p:sp>
    </p:spTree>
    <p:extLst>
      <p:ext uri="{BB962C8B-B14F-4D97-AF65-F5344CB8AC3E}">
        <p14:creationId xmlns:p14="http://schemas.microsoft.com/office/powerpoint/2010/main" val="2928565792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3837B11E-1426-54C9-18A0-48CDBD742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2127" y="2987749"/>
            <a:ext cx="3275704" cy="743513"/>
          </a:xfrm>
        </p:spPr>
        <p:txBody>
          <a:bodyPr>
            <a:normAutofit/>
          </a:bodyPr>
          <a:lstStyle/>
          <a:p>
            <a:r>
              <a:rPr lang="en-US" altLang="pl-PL" sz="3200" dirty="0" err="1"/>
              <a:t>Styl</a:t>
            </a:r>
            <a:r>
              <a:rPr lang="en-US" altLang="pl-PL" sz="3200" dirty="0"/>
              <a:t> </a:t>
            </a:r>
            <a:r>
              <a:rPr lang="en-US" altLang="pl-PL" sz="3200" dirty="0" err="1"/>
              <a:t>rzeczowy</a:t>
            </a:r>
            <a:endParaRPr lang="en-US" altLang="pl-PL" sz="3200" dirty="0"/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09E1A432-D27E-7513-CD57-31871CDB71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689722" y="827509"/>
            <a:ext cx="6851972" cy="61926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Uczestnicy</a:t>
            </a:r>
            <a:r>
              <a:rPr lang="en-US" altLang="pl-PL" sz="2600" dirty="0"/>
              <a:t> </a:t>
            </a:r>
            <a:r>
              <a:rPr lang="en-US" altLang="pl-PL" sz="2600" dirty="0" err="1"/>
              <a:t>wspólnie</a:t>
            </a:r>
            <a:r>
              <a:rPr lang="en-US" altLang="pl-PL" sz="2600" dirty="0"/>
              <a:t> </a:t>
            </a:r>
            <a:r>
              <a:rPr lang="en-US" altLang="pl-PL" sz="2600" dirty="0" err="1"/>
              <a:t>rozwiązują</a:t>
            </a:r>
            <a:r>
              <a:rPr lang="en-US" altLang="pl-PL" sz="2600" dirty="0"/>
              <a:t> problem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Bądź</a:t>
            </a:r>
            <a:r>
              <a:rPr lang="en-US" altLang="pl-PL" sz="2600" dirty="0"/>
              <a:t> </a:t>
            </a:r>
            <a:r>
              <a:rPr lang="en-US" altLang="pl-PL" sz="2600" dirty="0" err="1"/>
              <a:t>rzeczowy</a:t>
            </a:r>
            <a:r>
              <a:rPr lang="en-US" altLang="pl-PL" sz="2600" dirty="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/>
              <a:t>Cel - </a:t>
            </a:r>
            <a:r>
              <a:rPr lang="en-US" altLang="pl-PL" sz="2600" dirty="0" err="1"/>
              <a:t>rozwązanie</a:t>
            </a:r>
            <a:r>
              <a:rPr lang="en-US" altLang="pl-PL" sz="2600" dirty="0"/>
              <a:t> </a:t>
            </a:r>
            <a:r>
              <a:rPr lang="en-US" altLang="pl-PL" sz="2600" dirty="0" err="1"/>
              <a:t>problemu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Postępuj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niezależnie</a:t>
            </a:r>
            <a:r>
              <a:rPr lang="en-US" altLang="pl-PL" sz="2600" dirty="0"/>
              <a:t> od </a:t>
            </a:r>
            <a:r>
              <a:rPr lang="en-US" altLang="pl-PL" sz="2600" dirty="0" err="1"/>
              <a:t>zaufania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Bądź</a:t>
            </a:r>
            <a:r>
              <a:rPr lang="en-US" altLang="pl-PL" sz="2600" dirty="0"/>
              <a:t> </a:t>
            </a:r>
            <a:r>
              <a:rPr lang="en-US" altLang="pl-PL" sz="2600" dirty="0" err="1"/>
              <a:t>miękki</a:t>
            </a:r>
            <a:r>
              <a:rPr lang="en-US" altLang="pl-PL" sz="2600" dirty="0"/>
              <a:t> </a:t>
            </a:r>
            <a:r>
              <a:rPr lang="en-US" altLang="pl-PL" sz="2600" dirty="0" err="1"/>
              <a:t>dla</a:t>
            </a:r>
            <a:r>
              <a:rPr lang="en-US" altLang="pl-PL" sz="2600" dirty="0"/>
              <a:t> </a:t>
            </a:r>
            <a:r>
              <a:rPr lang="en-US" altLang="pl-PL" sz="2600" dirty="0" err="1"/>
              <a:t>ludzi</a:t>
            </a:r>
            <a:r>
              <a:rPr lang="en-US" altLang="pl-PL" sz="2600" dirty="0"/>
              <a:t>, </a:t>
            </a:r>
            <a:r>
              <a:rPr lang="en-US" altLang="pl-PL" sz="2600" dirty="0" err="1"/>
              <a:t>twardy</a:t>
            </a:r>
            <a:r>
              <a:rPr lang="en-US" altLang="pl-PL" sz="2600" dirty="0"/>
              <a:t> </a:t>
            </a:r>
            <a:r>
              <a:rPr lang="en-US" altLang="pl-PL" sz="2600" dirty="0" err="1"/>
              <a:t>wobec</a:t>
            </a:r>
            <a:r>
              <a:rPr lang="en-US" altLang="pl-PL" sz="2600" dirty="0"/>
              <a:t> </a:t>
            </a:r>
            <a:r>
              <a:rPr lang="en-US" altLang="pl-PL" sz="2600" dirty="0" err="1"/>
              <a:t>problemu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Badaj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interesy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Unikaj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posiadania</a:t>
            </a:r>
            <a:r>
              <a:rPr lang="en-US" altLang="pl-PL" sz="2600" dirty="0"/>
              <a:t> </a:t>
            </a:r>
            <a:r>
              <a:rPr lang="en-US" altLang="pl-PL" sz="2600" dirty="0" err="1"/>
              <a:t>dolnej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granicy</a:t>
            </a:r>
            <a:r>
              <a:rPr lang="en-US" altLang="pl-PL" sz="2600" dirty="0"/>
              <a:t> </a:t>
            </a:r>
            <a:r>
              <a:rPr lang="en-US" altLang="pl-PL" sz="2600" dirty="0" err="1"/>
              <a:t>ustępstw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Szukaj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wielu</a:t>
            </a:r>
            <a:r>
              <a:rPr lang="en-US" altLang="pl-PL" sz="2600" dirty="0"/>
              <a:t> </a:t>
            </a:r>
            <a:r>
              <a:rPr lang="en-US" altLang="pl-PL" sz="2600" dirty="0" err="1"/>
              <a:t>rozwiązań</a:t>
            </a:r>
            <a:r>
              <a:rPr lang="en-US" altLang="pl-PL" sz="2600" dirty="0"/>
              <a:t> - </a:t>
            </a:r>
            <a:r>
              <a:rPr lang="en-US" altLang="pl-PL" sz="2600" dirty="0" err="1"/>
              <a:t>potem</a:t>
            </a:r>
            <a:r>
              <a:rPr lang="en-US" altLang="pl-PL" sz="2600" dirty="0"/>
              <a:t> </a:t>
            </a:r>
            <a:r>
              <a:rPr lang="en-US" altLang="pl-PL" sz="2600" dirty="0" err="1"/>
              <a:t>wybierzesz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Poddawaj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się</a:t>
            </a:r>
            <a:r>
              <a:rPr lang="en-US" altLang="pl-PL" sz="2600" dirty="0"/>
              <a:t> </a:t>
            </a:r>
            <a:r>
              <a:rPr lang="en-US" altLang="pl-PL" sz="2600" dirty="0" err="1"/>
              <a:t>argumentom</a:t>
            </a:r>
            <a:r>
              <a:rPr lang="en-US" altLang="pl-PL" sz="2600" dirty="0"/>
              <a:t>, a </a:t>
            </a:r>
            <a:r>
              <a:rPr lang="en-US" altLang="pl-PL" sz="2600" dirty="0" err="1"/>
              <a:t>nie</a:t>
            </a:r>
            <a:r>
              <a:rPr lang="en-US" altLang="pl-PL" sz="2600" dirty="0"/>
              <a:t> </a:t>
            </a:r>
            <a:r>
              <a:rPr lang="en-US" altLang="pl-PL" sz="2600" dirty="0" err="1"/>
              <a:t>presji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Nalegaj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na</a:t>
            </a:r>
            <a:r>
              <a:rPr lang="en-US" altLang="pl-PL" sz="2600" dirty="0"/>
              <a:t> </a:t>
            </a:r>
            <a:r>
              <a:rPr lang="en-US" altLang="pl-PL" sz="2600" dirty="0" err="1"/>
              <a:t>stosowanie</a:t>
            </a:r>
            <a:r>
              <a:rPr lang="en-US" altLang="pl-PL" sz="2600" dirty="0"/>
              <a:t> </a:t>
            </a:r>
            <a:r>
              <a:rPr lang="en-US" altLang="pl-PL" sz="2600" dirty="0" err="1"/>
              <a:t>obiektywnych</a:t>
            </a:r>
            <a:r>
              <a:rPr lang="en-US" altLang="pl-PL" sz="2600" dirty="0"/>
              <a:t> </a:t>
            </a:r>
            <a:r>
              <a:rPr lang="en-US" altLang="pl-PL" sz="2600" dirty="0" err="1"/>
              <a:t>kryteriów</a:t>
            </a:r>
            <a:endParaRPr lang="en-US" altLang="pl-PL" sz="2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pl-PL" sz="2600" dirty="0" err="1"/>
              <a:t>Szukaj</a:t>
            </a:r>
            <a:r>
              <a:rPr lang="en-US" altLang="pl-PL" sz="2600" dirty="0"/>
              <a:t> </a:t>
            </a:r>
            <a:r>
              <a:rPr lang="en-US" altLang="pl-PL" sz="2600" dirty="0" err="1"/>
              <a:t>wspólnych</a:t>
            </a:r>
            <a:r>
              <a:rPr lang="en-US" altLang="pl-PL" sz="2600" dirty="0"/>
              <a:t> </a:t>
            </a:r>
            <a:r>
              <a:rPr lang="en-US" altLang="pl-PL" sz="2600" dirty="0" err="1"/>
              <a:t>korzyści</a:t>
            </a:r>
            <a:endParaRPr lang="en-US" altLang="pl-PL" sz="2600" dirty="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1370" y="302387"/>
            <a:ext cx="98094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800" b="1"/>
            </a:pPr>
            <a:r>
              <a:rPr lang="pl-PL" sz="3200" dirty="0">
                <a:solidFill>
                  <a:schemeClr val="tx2"/>
                </a:solidFill>
              </a:rPr>
              <a:t>N</a:t>
            </a:r>
            <a:r>
              <a:rPr sz="3200" dirty="0" err="1">
                <a:solidFill>
                  <a:schemeClr val="tx2"/>
                </a:solidFill>
              </a:rPr>
              <a:t>egocjacje</a:t>
            </a:r>
            <a:r>
              <a:rPr sz="3200" dirty="0">
                <a:solidFill>
                  <a:schemeClr val="tx2"/>
                </a:solidFill>
              </a:rPr>
              <a:t> </a:t>
            </a:r>
            <a:r>
              <a:rPr sz="3200" dirty="0" err="1">
                <a:solidFill>
                  <a:schemeClr val="tx2"/>
                </a:solidFill>
              </a:rPr>
              <a:t>pozycyjne</a:t>
            </a:r>
            <a:r>
              <a:rPr sz="3200" dirty="0">
                <a:solidFill>
                  <a:schemeClr val="tx2"/>
                </a:solidFill>
              </a:rPr>
              <a:t> vs </a:t>
            </a:r>
            <a:r>
              <a:rPr sz="3200" dirty="0" err="1">
                <a:solidFill>
                  <a:schemeClr val="tx2"/>
                </a:solidFill>
              </a:rPr>
              <a:t>negocjacje</a:t>
            </a:r>
            <a:r>
              <a:rPr sz="3200" dirty="0">
                <a:solidFill>
                  <a:schemeClr val="tx2"/>
                </a:solidFill>
              </a:rPr>
              <a:t> </a:t>
            </a:r>
            <a:r>
              <a:rPr sz="3200" dirty="0" err="1">
                <a:solidFill>
                  <a:schemeClr val="tx2"/>
                </a:solidFill>
              </a:rPr>
              <a:t>oparte</a:t>
            </a:r>
            <a:r>
              <a:rPr sz="3200" dirty="0">
                <a:solidFill>
                  <a:schemeClr val="tx2"/>
                </a:solidFill>
              </a:rPr>
              <a:t> </a:t>
            </a:r>
            <a:r>
              <a:rPr sz="3200" dirty="0" err="1">
                <a:solidFill>
                  <a:schemeClr val="tx2"/>
                </a:solidFill>
              </a:rPr>
              <a:t>na</a:t>
            </a:r>
            <a:r>
              <a:rPr sz="3200" dirty="0">
                <a:solidFill>
                  <a:schemeClr val="tx2"/>
                </a:solidFill>
              </a:rPr>
              <a:t> </a:t>
            </a:r>
            <a:r>
              <a:rPr sz="3200" dirty="0" err="1">
                <a:solidFill>
                  <a:schemeClr val="tx2"/>
                </a:solidFill>
              </a:rPr>
              <a:t>zasadach</a:t>
            </a:r>
            <a:endParaRPr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744353"/>
              </p:ext>
            </p:extLst>
          </p:nvPr>
        </p:nvGraphicFramePr>
        <p:xfrm>
          <a:off x="305346" y="1835621"/>
          <a:ext cx="10297144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308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Cecha</a:t>
                      </a:r>
                      <a:endParaRPr sz="2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Negocjacje</a:t>
                      </a:r>
                      <a:r>
                        <a:rPr sz="2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pozycyjne</a:t>
                      </a:r>
                      <a:endParaRPr sz="2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Negocjacje</a:t>
                      </a:r>
                      <a:r>
                        <a:rPr sz="2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oparte</a:t>
                      </a:r>
                      <a:r>
                        <a:rPr sz="2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</a:t>
                      </a:r>
                      <a:r>
                        <a:rPr sz="2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zasadach</a:t>
                      </a:r>
                      <a:endParaRPr sz="2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1970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Cel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Wygrana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jednej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strony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lub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kompromis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pozycji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Wspólne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rozwiązanie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problemu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308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Podejście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Twarde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stanowisko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często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„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gra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sił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”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Skoncentrowanie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interesach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308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Relacja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Może pogarszać relacje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Buduje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zaufanie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współpracę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3308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Typowe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zachowanie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Groźby, ustępstwa, taktyki presji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Otwartość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dialog,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kreatywność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3308"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Efekt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końcowy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Często rozwiązanie „zero-jedynkowe”</a:t>
                      </a: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>
                        <a:defRPr sz="1200"/>
                      </a:pP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Rozwiązania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typu</a:t>
                      </a:r>
                      <a:r>
                        <a:rPr sz="2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sz="2000" b="1" dirty="0" err="1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wygrana-wygrana</a:t>
                      </a:r>
                      <a:endParaRPr sz="2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63BEB88C-A82A-832E-B260-B248A70A88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9442" y="395461"/>
            <a:ext cx="8640381" cy="647753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dirty="0"/>
              <a:t>Negocjacje rzeczowe/oparte na zasadach</a:t>
            </a:r>
            <a:endParaRPr lang="pl-PL" altLang="pl-PL" sz="3200" b="0" dirty="0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3AEFAE40-8EA4-06F6-24CD-D8CD15BD4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1330" y="1835621"/>
            <a:ext cx="10081120" cy="5292161"/>
          </a:xfrm>
        </p:spPr>
        <p:txBody>
          <a:bodyPr>
            <a:normAutofit/>
          </a:bodyPr>
          <a:lstStyle/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Budowanie atmosfery i współpracy</a:t>
            </a:r>
          </a:p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Koncentracja na interesach, nie pozycjach</a:t>
            </a:r>
            <a:endParaRPr lang="pl-PL" altLang="pl-PL" sz="2400" b="1" dirty="0"/>
          </a:p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Ustalanie procedury i reguł gry</a:t>
            </a:r>
          </a:p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Stosowanie obiektywnych kryteriów</a:t>
            </a:r>
          </a:p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Generowanie opcji prowadzących do obopólnych korzyści</a:t>
            </a:r>
          </a:p>
          <a:p>
            <a:pPr lvl="2" algn="just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pl-PL" altLang="pl-PL" sz="2400" dirty="0"/>
              <a:t>Twórcza praca nad problemem (zdefiniowanie określenia interesów stron; poszukiwanie rozwiązań; ocena propozycji rozwiązań; wybór rozwiązania najlepszego)</a:t>
            </a: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88A52675-0C75-3090-8E33-8E61BAA9FE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2090" y="579226"/>
            <a:ext cx="8567632" cy="955459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dirty="0"/>
              <a:t>Negocjacje rzeczowe 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3C2B78D3-9F8B-DD48-634D-98AE3C84C2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9363" y="1679928"/>
            <a:ext cx="9736836" cy="4332158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Oddzielenie ludzi od problemu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Koncentracja na interesach a nie na stanowiskach: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Kwestie	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Pozycje	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Interesy	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Opracowanie wielu możliwych rozwiązań przed podjęciem decyzji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altLang="pl-PL" sz="2400" dirty="0"/>
              <a:t>Ustalenie obiektywnych kryteriów oceny poszczególnych rozwiązań i propozycji</a:t>
            </a:r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218316E1-C1AF-4214-5AF3-2D1C5D74DF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54694" y="683493"/>
            <a:ext cx="10356387" cy="792288"/>
          </a:xfrm>
        </p:spPr>
        <p:txBody>
          <a:bodyPr>
            <a:normAutofit/>
          </a:bodyPr>
          <a:lstStyle/>
          <a:p>
            <a:pPr algn="ctr"/>
            <a:r>
              <a:rPr lang="pl-PL" altLang="pl-PL" sz="3200" dirty="0"/>
              <a:t>Zalety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B817393B-7D27-4902-2881-5D4216EB9A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322" y="2411685"/>
            <a:ext cx="6768519" cy="3312367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altLang="pl-PL" sz="2400" dirty="0"/>
              <a:t>Możliwość lepszych rozwiązań (twórczych, satysfakcjonujących obie strony, trwałych)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altLang="pl-PL" sz="2400" dirty="0"/>
              <a:t>Sprzyja dobrym relacjom interpersonalnym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altLang="pl-PL" sz="2400" dirty="0"/>
              <a:t>Sprzyja poznaniu się i zrozumieniu</a:t>
            </a:r>
          </a:p>
          <a:p>
            <a:pPr>
              <a:lnSpc>
                <a:spcPts val="32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altLang="pl-PL" sz="2400" dirty="0"/>
              <a:t>Utrwala nastawienie kooperacyjne (cenne na przyszłość)</a:t>
            </a:r>
          </a:p>
        </p:txBody>
      </p:sp>
      <p:pic>
        <p:nvPicPr>
          <p:cNvPr id="65542" name="Picture 6">
            <a:extLst>
              <a:ext uri="{FF2B5EF4-FFF2-40B4-BE49-F238E27FC236}">
                <a16:creationId xmlns:a16="http://schemas.microsoft.com/office/drawing/2014/main" id="{9BD82BFB-4A8C-1DBA-C7E9-652BC1607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592" y="1763924"/>
            <a:ext cx="3449101" cy="520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E78FA65C-AFF2-E320-9344-ECB5B3CF42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altLang="pl-PL" sz="3200" dirty="0"/>
              <a:t>Wady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FD951B2D-5C9B-6952-BB35-AB87A88F8D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3378" y="2339677"/>
            <a:ext cx="9505055" cy="3816424"/>
          </a:xfrm>
        </p:spPr>
        <p:txBody>
          <a:bodyPr/>
          <a:lstStyle/>
          <a:p>
            <a:pPr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pl-PL" altLang="pl-PL" sz="2756" dirty="0"/>
              <a:t>Wymaga zaufania i otwartości</a:t>
            </a:r>
          </a:p>
          <a:p>
            <a:pPr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pl-PL" altLang="pl-PL" sz="2756" dirty="0"/>
              <a:t>Wydłuża negocjacje (nie zawsze)</a:t>
            </a:r>
          </a:p>
          <a:p>
            <a:pPr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pl-PL" altLang="pl-PL" sz="2756" dirty="0"/>
              <a:t>Wymaga większych umiejętności komunikacyjnych</a:t>
            </a:r>
          </a:p>
          <a:p>
            <a:pPr>
              <a:lnSpc>
                <a:spcPts val="4000"/>
              </a:lnSpc>
              <a:spcBef>
                <a:spcPts val="0"/>
              </a:spcBef>
              <a:spcAft>
                <a:spcPts val="600"/>
              </a:spcAft>
              <a:buClr>
                <a:schemeClr val="accent2">
                  <a:lumMod val="25000"/>
                </a:schemeClr>
              </a:buClr>
              <a:buFont typeface="Wingdings" panose="05000000000000000000" pitchFamily="2" charset="2"/>
              <a:buChar char="Ø"/>
            </a:pPr>
            <a:r>
              <a:rPr lang="pl-PL" altLang="pl-PL" sz="2756" dirty="0"/>
              <a:t>Może wymagać “dziwnych” </a:t>
            </a:r>
            <a:r>
              <a:rPr lang="pl-PL" altLang="pl-PL" sz="2756" dirty="0" err="1"/>
              <a:t>zachowań</a:t>
            </a:r>
            <a:endParaRPr lang="pl-PL" altLang="pl-PL" sz="2756" dirty="0"/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Spotkanie">
            <a:extLst>
              <a:ext uri="{FF2B5EF4-FFF2-40B4-BE49-F238E27FC236}">
                <a16:creationId xmlns:a16="http://schemas.microsoft.com/office/drawing/2014/main" id="{1418A731-7EE9-4461-998C-D01BA4E64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362" y="251445"/>
            <a:ext cx="2281474" cy="228147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2B3ABFF7-7B42-41F1-B270-7E21FF56F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347790"/>
            <a:ext cx="3185666" cy="2448272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Fazy procesu negocjacji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BD2CC4-B5D7-4BE1-AB2C-68293A31F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3708" y="467469"/>
            <a:ext cx="6682758" cy="6912768"/>
          </a:xfrm>
        </p:spPr>
        <p:txBody>
          <a:bodyPr>
            <a:normAutofit/>
          </a:bodyPr>
          <a:lstStyle/>
          <a:p>
            <a:endParaRPr lang="pl-PL" sz="2000" dirty="0"/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Faza 0 - artykulacja (zaistnienie) sporu)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2000" b="1" dirty="0"/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Faza1 - organizowanie akcji negocjacyjnej (planowanie negocjacji)</a:t>
            </a: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600"/>
              </a:spcAft>
            </a:pPr>
            <a:endParaRPr lang="pl-PL" sz="2000" b="1" dirty="0"/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Faza 2 - przygotowanie spotkania negocjacyjnego</a:t>
            </a: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600"/>
              </a:spcAft>
            </a:pPr>
            <a:endParaRPr lang="pl-PL" sz="2000" b="1" dirty="0"/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Faza 3 – negocjowanie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 - otwarcie,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 - negocjacje właściwe,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 - dochodzenie do zgody, 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 - podpisanie protokołu końcowego/umowy</a:t>
            </a: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600"/>
              </a:spcAft>
            </a:pPr>
            <a:endParaRPr lang="pl-PL" sz="2000" b="1" dirty="0"/>
          </a:p>
          <a:p>
            <a: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/>
              <a:t>Faza 4 – etap </a:t>
            </a:r>
            <a:r>
              <a:rPr lang="pl-PL" sz="2000" b="1" dirty="0" err="1"/>
              <a:t>ponegocjacyjny</a:t>
            </a:r>
            <a:r>
              <a:rPr lang="pl-PL" sz="2000" b="1" dirty="0"/>
              <a:t>. </a:t>
            </a:r>
          </a:p>
          <a:p>
            <a:endParaRPr lang="pl-PL" sz="1929" dirty="0"/>
          </a:p>
        </p:txBody>
      </p:sp>
    </p:spTree>
    <p:extLst>
      <p:ext uri="{BB962C8B-B14F-4D97-AF65-F5344CB8AC3E}">
        <p14:creationId xmlns:p14="http://schemas.microsoft.com/office/powerpoint/2010/main" val="1254470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2B6A1CE7-DA49-4346-8DA8-D5FCA86BDC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16" r="-2" b="22310"/>
          <a:stretch/>
        </p:blipFill>
        <p:spPr>
          <a:xfrm>
            <a:off x="521370" y="1187549"/>
            <a:ext cx="9217024" cy="51845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4995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BD30F0-F2C3-4E45-A4A1-9BCCA176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8" y="323454"/>
            <a:ext cx="6204655" cy="936104"/>
          </a:xfrm>
        </p:spPr>
        <p:txBody>
          <a:bodyPr anchor="b">
            <a:normAutofit/>
          </a:bodyPr>
          <a:lstStyle/>
          <a:p>
            <a:r>
              <a:rPr lang="pl-PL" sz="3200" dirty="0"/>
              <a:t>Artykulacja (zaistnienie) sporu</a:t>
            </a:r>
            <a:br>
              <a:rPr lang="pl-PL" sz="2456" dirty="0"/>
            </a:br>
            <a:endParaRPr lang="pl-PL" sz="2456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C55495D-420E-4BA9-9409-D7A0402BA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30" y="1547589"/>
            <a:ext cx="6898599" cy="4961743"/>
          </a:xfrm>
        </p:spPr>
        <p:txBody>
          <a:bodyPr>
            <a:normAutofit/>
          </a:bodyPr>
          <a:lstStyle/>
          <a:p>
            <a:r>
              <a:rPr lang="pl-PL" sz="2400" dirty="0"/>
              <a:t> jakie są fakty, co się naprawdę stało</a:t>
            </a:r>
          </a:p>
          <a:p>
            <a:r>
              <a:rPr lang="pl-PL" sz="2400" dirty="0"/>
              <a:t>jakie straty (koszty sporu)</a:t>
            </a:r>
          </a:p>
          <a:p>
            <a:r>
              <a:rPr lang="pl-PL" sz="2400" dirty="0"/>
              <a:t>związek sporu z przeszłością naszych kontaktów z partnerem sporu (czy wcześniej był konflikt)</a:t>
            </a:r>
          </a:p>
          <a:p>
            <a:r>
              <a:rPr lang="pl-PL" sz="2400" dirty="0"/>
              <a:t> jakie będą implikacje dla naszych dalszych kontaktów (pracy, handlowych </a:t>
            </a:r>
            <a:r>
              <a:rPr lang="pl-PL" sz="2400" dirty="0" err="1"/>
              <a:t>itd</a:t>
            </a:r>
            <a:r>
              <a:rPr lang="pl-PL" sz="2400" dirty="0"/>
              <a:t>)</a:t>
            </a:r>
          </a:p>
          <a:p>
            <a:r>
              <a:rPr lang="pl-PL" sz="2400" dirty="0"/>
              <a:t>zrozum sytuację</a:t>
            </a:r>
          </a:p>
          <a:p>
            <a:r>
              <a:rPr lang="pl-PL" sz="2400" dirty="0"/>
              <a:t> zrozum partnera</a:t>
            </a:r>
          </a:p>
          <a:p>
            <a:r>
              <a:rPr lang="pl-PL" sz="2400" dirty="0"/>
              <a:t> dlaczego rozpoczynamy negocjacje, czego mają dotyczyć</a:t>
            </a:r>
          </a:p>
          <a:p>
            <a:r>
              <a:rPr lang="pl-PL" sz="2400" dirty="0"/>
              <a:t>czy można załatwić bez odwoływania się do negocjacji</a:t>
            </a:r>
          </a:p>
          <a:p>
            <a:endParaRPr lang="pl-PL" sz="1316" dirty="0"/>
          </a:p>
        </p:txBody>
      </p:sp>
      <p:pic>
        <p:nvPicPr>
          <p:cNvPr id="5" name="Picture 4" descr="Szach-mat w grze w szachy">
            <a:extLst>
              <a:ext uri="{FF2B5EF4-FFF2-40B4-BE49-F238E27FC236}">
                <a16:creationId xmlns:a16="http://schemas.microsoft.com/office/drawing/2014/main" id="{A2B75D37-87B8-4E82-A7AE-7D0FD4EC62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69" r="13378" b="-3"/>
          <a:stretch/>
        </p:blipFill>
        <p:spPr>
          <a:xfrm>
            <a:off x="6798034" y="1154254"/>
            <a:ext cx="3872395" cy="3872395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4691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Znacznik wyboru">
            <a:extLst>
              <a:ext uri="{FF2B5EF4-FFF2-40B4-BE49-F238E27FC236}">
                <a16:creationId xmlns:a16="http://schemas.microsoft.com/office/drawing/2014/main" id="{955EBAC4-313B-463A-A5E6-10C30D2AC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16391" y="1598289"/>
            <a:ext cx="2281474" cy="228147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2F5D8D01-E3B8-488A-BA21-B2E45413C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140" y="3758447"/>
            <a:ext cx="3087567" cy="2338033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Definicja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663B1B-0E39-4393-9865-D0CFD9DE6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0262" y="1764463"/>
            <a:ext cx="4362641" cy="4714717"/>
          </a:xfrm>
        </p:spPr>
        <p:txBody>
          <a:bodyPr>
            <a:normAutofit fontScale="92500"/>
          </a:bodyPr>
          <a:lstStyle/>
          <a:p>
            <a:pPr algn="just"/>
            <a:r>
              <a:rPr lang="pl-PL" sz="2105" dirty="0"/>
              <a:t> Dwustronny proces komunikowania się, którego celem jest osiągnięcie porozumienia, gdy przynajmniej niektóre interesy zaangażowanych stron są konfliktowe – Fisher, Ury, Patton</a:t>
            </a:r>
          </a:p>
          <a:p>
            <a:pPr algn="just"/>
            <a:r>
              <a:rPr lang="pl-PL" sz="2105" dirty="0"/>
              <a:t>Sekwencje wszelkich posunięć, poprzez które strony dążą do osiągnięcia możliwie korzystnego rozwiązania częściowego konfliktu interesów – </a:t>
            </a:r>
            <a:r>
              <a:rPr lang="pl-PL" sz="2105" dirty="0" err="1"/>
              <a:t>Nęcki</a:t>
            </a:r>
            <a:endParaRPr lang="pl-PL" sz="2105" dirty="0"/>
          </a:p>
          <a:p>
            <a:pPr algn="just"/>
            <a:r>
              <a:rPr lang="pl-PL" sz="2105" dirty="0"/>
              <a:t>Metoda uzyskania porozumienia, które zawiera elementy kooperacji i konkurencji – Jankowski, Sankowski</a:t>
            </a:r>
          </a:p>
        </p:txBody>
      </p:sp>
    </p:spTree>
    <p:extLst>
      <p:ext uri="{BB962C8B-B14F-4D97-AF65-F5344CB8AC3E}">
        <p14:creationId xmlns:p14="http://schemas.microsoft.com/office/powerpoint/2010/main" val="4159805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67ABD2-8D4C-4DC6-AF7A-511C1DCCA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5818" y="960241"/>
            <a:ext cx="2819560" cy="1153190"/>
          </a:xfrm>
        </p:spPr>
        <p:txBody>
          <a:bodyPr anchor="b">
            <a:normAutofit/>
          </a:bodyPr>
          <a:lstStyle/>
          <a:p>
            <a:pPr algn="ctr"/>
            <a:r>
              <a:rPr lang="pl-PL" sz="3200" dirty="0"/>
              <a:t>Planowanie negocjacji </a:t>
            </a:r>
          </a:p>
        </p:txBody>
      </p:sp>
      <p:sp>
        <p:nvSpPr>
          <p:cNvPr id="216" name="Symbol zastępczy zawartości 2">
            <a:extLst>
              <a:ext uri="{FF2B5EF4-FFF2-40B4-BE49-F238E27FC236}">
                <a16:creationId xmlns:a16="http://schemas.microsoft.com/office/drawing/2014/main" id="{9CC788B7-2731-4004-A26F-D07D66F8C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424" y="611485"/>
            <a:ext cx="6531297" cy="6696743"/>
          </a:xfrm>
        </p:spPr>
        <p:txBody>
          <a:bodyPr>
            <a:normAutofit/>
          </a:bodyPr>
          <a:lstStyle/>
          <a:p>
            <a:pPr algn="just"/>
            <a:r>
              <a:rPr lang="pl-PL" sz="2000" dirty="0"/>
              <a:t>Analiza przedmiotu negocjacji.</a:t>
            </a:r>
          </a:p>
          <a:p>
            <a:pPr algn="just"/>
            <a:r>
              <a:rPr lang="pl-PL" sz="2000" dirty="0"/>
              <a:t>Analiza założeń dotyczących rezultatów pożądanych przez strony (cele).</a:t>
            </a:r>
          </a:p>
          <a:p>
            <a:pPr algn="just"/>
            <a:r>
              <a:rPr lang="pl-PL" sz="2000" dirty="0"/>
              <a:t>Analiza faktów dotyczących treści i formy negocjacji.</a:t>
            </a:r>
          </a:p>
          <a:p>
            <a:pPr algn="just"/>
            <a:r>
              <a:rPr lang="pl-PL" sz="2000" dirty="0"/>
              <a:t>Analiza silnych i słabych stron obu uczestników negocjacji.</a:t>
            </a:r>
          </a:p>
          <a:p>
            <a:pPr algn="just"/>
            <a:r>
              <a:rPr lang="pl-PL" sz="2000" dirty="0"/>
              <a:t>Diagnoza potrzeb stron.</a:t>
            </a:r>
          </a:p>
          <a:p>
            <a:pPr algn="just"/>
            <a:r>
              <a:rPr lang="pl-PL" sz="2000" dirty="0"/>
              <a:t>Analiza stanowisk stron.</a:t>
            </a:r>
          </a:p>
          <a:p>
            <a:pPr algn="just"/>
            <a:r>
              <a:rPr lang="pl-PL" sz="2000" dirty="0"/>
              <a:t>BATNA/WATNA/MLATNA</a:t>
            </a:r>
          </a:p>
          <a:p>
            <a:pPr algn="just"/>
            <a:r>
              <a:rPr lang="pl-PL" sz="2000" dirty="0"/>
              <a:t>Wybór strategii negocjacji.</a:t>
            </a:r>
          </a:p>
          <a:p>
            <a:pPr algn="just"/>
            <a:r>
              <a:rPr lang="pl-PL" sz="2000" dirty="0"/>
              <a:t>Wybór stylu negocjacji.</a:t>
            </a:r>
          </a:p>
          <a:p>
            <a:pPr algn="just"/>
            <a:r>
              <a:rPr lang="pl-PL" sz="2000" dirty="0"/>
              <a:t>Analiza prawdopodobieństwa powstania problemów w toku negocjacji i sposobów ich rozwiązywania.</a:t>
            </a:r>
          </a:p>
          <a:p>
            <a:pPr algn="just"/>
            <a:r>
              <a:rPr lang="pl-PL" sz="2000" dirty="0"/>
              <a:t>Wybór właściwych okresów i punktów przełomowych w czasie prowadzenia negocjacji.</a:t>
            </a:r>
          </a:p>
          <a:p>
            <a:pPr algn="just"/>
            <a:endParaRPr lang="pl-PL" sz="789" dirty="0"/>
          </a:p>
        </p:txBody>
      </p:sp>
      <p:pic>
        <p:nvPicPr>
          <p:cNvPr id="7" name="Graphic 6" descr="Strzał w dziesiątkę">
            <a:extLst>
              <a:ext uri="{FF2B5EF4-FFF2-40B4-BE49-F238E27FC236}">
                <a16:creationId xmlns:a16="http://schemas.microsoft.com/office/drawing/2014/main" id="{92029610-11E0-4DD3-A57F-D6A739421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5721" y="2451472"/>
            <a:ext cx="3571668" cy="357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88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E9E38E-23E0-4CA5-8F52-07EAD9831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418" y="611485"/>
            <a:ext cx="8640381" cy="1080001"/>
          </a:xfrm>
        </p:spPr>
        <p:txBody>
          <a:bodyPr>
            <a:normAutofit fontScale="90000"/>
          </a:bodyPr>
          <a:lstStyle/>
          <a:p>
            <a:r>
              <a:rPr lang="pl-PL" sz="3200" dirty="0">
                <a:latin typeface="Open Sans" panose="020B0606030504020204" pitchFamily="34" charset="0"/>
              </a:rPr>
              <a:t>Aspiracje negocjacyjne i możliwe ustępstwa</a:t>
            </a:r>
            <a:br>
              <a:rPr lang="pl-PL" sz="2806" dirty="0"/>
            </a:br>
            <a:endParaRPr lang="pl-PL" sz="2806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4B2B38D-5791-49C5-856D-A22618511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979637"/>
            <a:ext cx="9072911" cy="4680202"/>
          </a:xfrm>
        </p:spPr>
        <p:txBody>
          <a:bodyPr>
            <a:normAutofit/>
          </a:bodyPr>
          <a:lstStyle/>
          <a:p>
            <a:pPr algn="just"/>
            <a:r>
              <a:rPr lang="pl-PL" sz="2000" b="1" dirty="0">
                <a:solidFill>
                  <a:schemeClr val="tx2"/>
                </a:solidFill>
              </a:rPr>
              <a:t>POZIOM ASPIRACJI </a:t>
            </a:r>
            <a:r>
              <a:rPr lang="pl-PL" sz="2000" dirty="0"/>
              <a:t>– to najbardziej pożądany wynik, który chciałby osiągnąć negocjator. Rzadko udaje się osiągnąć wszystkie założone cele zgodnie z poziomem naszych aspiracji.</a:t>
            </a:r>
          </a:p>
          <a:p>
            <a:pPr marL="0" indent="0" algn="just">
              <a:buNone/>
            </a:pPr>
            <a:endParaRPr lang="pl-PL" sz="2000" dirty="0"/>
          </a:p>
          <a:p>
            <a:pPr algn="just"/>
            <a:r>
              <a:rPr lang="pl-PL" sz="2000" b="1" dirty="0">
                <a:solidFill>
                  <a:schemeClr val="tx2"/>
                </a:solidFill>
              </a:rPr>
              <a:t>GRANICA USTĘPSTW </a:t>
            </a:r>
            <a:r>
              <a:rPr lang="pl-PL" sz="2000" dirty="0"/>
              <a:t>– to najniższy możliwy do zaakceptowania wynik, poniżej którego negocjacje zostaną przez nas uznane za porażkę lub zerwane.  Definiuje ona cele alternatywne i rozwiązania, na które jesteśmy w stanie się zgodzić i które może zaakceptować partner. Jest to z góry ustalona pozycja, na którą możemy się wycofać bez poczucia porażki negocjacyjnej.</a:t>
            </a:r>
          </a:p>
        </p:txBody>
      </p:sp>
    </p:spTree>
    <p:extLst>
      <p:ext uri="{BB962C8B-B14F-4D97-AF65-F5344CB8AC3E}">
        <p14:creationId xmlns:p14="http://schemas.microsoft.com/office/powerpoint/2010/main" val="121065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BE2542-EBC8-4A0B-8E53-B9CFACC8D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0" y="383647"/>
            <a:ext cx="6048672" cy="875910"/>
          </a:xfrm>
        </p:spPr>
        <p:txBody>
          <a:bodyPr anchor="b">
            <a:normAutofit/>
          </a:bodyPr>
          <a:lstStyle/>
          <a:p>
            <a:r>
              <a:rPr lang="pl-PL" sz="3200" dirty="0"/>
              <a:t>BATNA – etapy formułowania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F592ED-07D4-4E53-A49B-01AC74D6A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52" y="1835621"/>
            <a:ext cx="6541506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1) stworzenie listy alternatyw dostępnych w wypadku impasu lub niepowodzenia negocjacji i ustalenie, jakie rozwiązania są nie do przyjęcia; </a:t>
            </a:r>
          </a:p>
          <a:p>
            <a:pPr marL="0" indent="0" algn="just">
              <a:buNone/>
            </a:pPr>
            <a:r>
              <a:rPr lang="pl-PL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2) ocena zysków i kosztów przyjęcia każdej z dostępnych opcji; </a:t>
            </a:r>
          </a:p>
          <a:p>
            <a:pPr marL="0" indent="0" algn="just">
              <a:buNone/>
            </a:pPr>
            <a:r>
              <a:rPr lang="pl-PL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3) przyjęcie sposobu działania, który przyniesie największą oczekiwaną wartość (BATNA) </a:t>
            </a:r>
          </a:p>
          <a:p>
            <a:pPr marL="0" indent="0" algn="just">
              <a:buNone/>
            </a:pPr>
            <a:r>
              <a:rPr lang="pl-PL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4) po przyjęciu BATNA, określenie alternatywy o najniższej możliwej wartości, którą negocjujący jest skłonny przyjąć</a:t>
            </a:r>
          </a:p>
          <a:p>
            <a:pPr marL="0" indent="0" algn="just">
              <a:buNone/>
            </a:pPr>
            <a:endParaRPr lang="pl-PL" sz="210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105" b="1" dirty="0">
                <a:solidFill>
                  <a:schemeClr val="accent1"/>
                </a:solidFill>
              </a:rPr>
              <a:t>Relacje (odległość) pomiędzy BATNA i WATNA</a:t>
            </a:r>
          </a:p>
          <a:p>
            <a:pPr marL="0" indent="0" algn="just">
              <a:buNone/>
            </a:pPr>
            <a:endParaRPr lang="pl-PL" sz="210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sz="1754" dirty="0"/>
          </a:p>
        </p:txBody>
      </p:sp>
      <p:pic>
        <p:nvPicPr>
          <p:cNvPr id="5" name="Picture 4" descr="Rysunki na papierze kolorowym">
            <a:extLst>
              <a:ext uri="{FF2B5EF4-FFF2-40B4-BE49-F238E27FC236}">
                <a16:creationId xmlns:a16="http://schemas.microsoft.com/office/drawing/2014/main" id="{1852B2A8-F3EF-03DD-2377-869E3DCAD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96" r="26752" b="-2"/>
          <a:stretch/>
        </p:blipFill>
        <p:spPr>
          <a:xfrm>
            <a:off x="6791858" y="821602"/>
            <a:ext cx="3872395" cy="3872395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3970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3425CA-0147-4349-9598-B83E0494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ZOPA</a:t>
            </a:r>
            <a:r>
              <a:rPr lang="pl-PL" dirty="0"/>
              <a:t> </a:t>
            </a:r>
            <a:r>
              <a:rPr lang="pl-PL" sz="2456" dirty="0"/>
              <a:t>(ZONE OF POSSIBILE AGREEMENT)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DBAA633D-59BB-4195-A58E-2E872FB5D99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8027E50B-A0F9-46AD-97F2-EB10EE4B2BDB}"/>
              </a:ext>
            </a:extLst>
          </p:cNvPr>
          <p:cNvSpPr txBox="1"/>
          <p:nvPr/>
        </p:nvSpPr>
        <p:spPr>
          <a:xfrm>
            <a:off x="4656111" y="3876839"/>
            <a:ext cx="2181474" cy="416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105" b="1" dirty="0"/>
              <a:t>ZOPA</a:t>
            </a:r>
          </a:p>
        </p:txBody>
      </p:sp>
    </p:spTree>
    <p:extLst>
      <p:ext uri="{BB962C8B-B14F-4D97-AF65-F5344CB8AC3E}">
        <p14:creationId xmlns:p14="http://schemas.microsoft.com/office/powerpoint/2010/main" val="1310779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725DFC-3C52-4C93-90CA-5AA6B1DF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3488" y="1051621"/>
            <a:ext cx="3261554" cy="1153190"/>
          </a:xfrm>
        </p:spPr>
        <p:txBody>
          <a:bodyPr anchor="b">
            <a:noAutofit/>
          </a:bodyPr>
          <a:lstStyle/>
          <a:p>
            <a:pPr algn="ctr"/>
            <a:r>
              <a:rPr lang="pl-PL" sz="2806" dirty="0"/>
              <a:t>Przygotowanie spotkania negocjacyjnego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996E245-7CEB-4B94-9E7A-EE73E5B43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683493"/>
            <a:ext cx="6336704" cy="6624736"/>
          </a:xfrm>
        </p:spPr>
        <p:txBody>
          <a:bodyPr>
            <a:normAutofit/>
          </a:bodyPr>
          <a:lstStyle/>
          <a:p>
            <a:r>
              <a:rPr lang="pl-PL" sz="2000" dirty="0"/>
              <a:t>Wybór miejsca negocjacji</a:t>
            </a:r>
          </a:p>
          <a:p>
            <a:r>
              <a:rPr lang="pl-PL" sz="2000" dirty="0"/>
              <a:t>Ustalenie terminu rozmów.</a:t>
            </a:r>
          </a:p>
          <a:p>
            <a:r>
              <a:rPr lang="pl-PL" sz="2000" dirty="0"/>
              <a:t>Wybór głównego negocjatora i zespołu negocjacyjnego</a:t>
            </a:r>
          </a:p>
          <a:p>
            <a:r>
              <a:rPr lang="pl-PL" sz="2000" dirty="0"/>
              <a:t>Podział ról w zespole</a:t>
            </a:r>
          </a:p>
          <a:p>
            <a:r>
              <a:rPr lang="pl-PL" sz="2000" dirty="0"/>
              <a:t>Wybór obserwatorów przebiegu procesu negocjacji</a:t>
            </a:r>
          </a:p>
          <a:p>
            <a:r>
              <a:rPr lang="pl-PL" sz="2000" dirty="0"/>
              <a:t>Przygotowanie projektu dokumentów oraz projektu instrukcji negocjacyjnej,</a:t>
            </a:r>
          </a:p>
          <a:p>
            <a:r>
              <a:rPr lang="pl-PL" sz="2000" dirty="0"/>
              <a:t> Wybór porządku negocjacji właściwych (porządku obrad).</a:t>
            </a:r>
          </a:p>
          <a:p>
            <a:endParaRPr lang="pl-PL" dirty="0"/>
          </a:p>
        </p:txBody>
      </p:sp>
      <p:pic>
        <p:nvPicPr>
          <p:cNvPr id="37" name="Picture 4" descr="Białe papierowe statki prowadzone przez żółty statek">
            <a:extLst>
              <a:ext uri="{FF2B5EF4-FFF2-40B4-BE49-F238E27FC236}">
                <a16:creationId xmlns:a16="http://schemas.microsoft.com/office/drawing/2014/main" id="{BE4E5F65-3D07-42A4-8798-B72C69ED7D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06" r="2843" b="-2"/>
          <a:stretch/>
        </p:blipFill>
        <p:spPr>
          <a:xfrm>
            <a:off x="6498034" y="3427053"/>
            <a:ext cx="3872395" cy="3872395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6343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01C5FA-CB68-4467-8C29-B97757964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97" y="2577695"/>
            <a:ext cx="2071365" cy="1944735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Otwarcie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96B9B5D-C819-49FF-9407-06BB06000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634" y="1331565"/>
            <a:ext cx="7416824" cy="5688632"/>
          </a:xfrm>
        </p:spPr>
        <p:txBody>
          <a:bodyPr>
            <a:normAutofit/>
          </a:bodyPr>
          <a:lstStyle/>
          <a:p>
            <a:r>
              <a:rPr lang="pl-PL" sz="2000" dirty="0"/>
              <a:t>Techniki psychologiczne, które mają na celu jak najkorzystniejsze zaprezentowanie swojej osoby/zespołu, </a:t>
            </a:r>
          </a:p>
          <a:p>
            <a:r>
              <a:rPr lang="pl-PL" sz="2000" dirty="0"/>
              <a:t>Zwiększanie zakresu sympatii i zaufania wobec siebie (</a:t>
            </a:r>
            <a:r>
              <a:rPr lang="pl-PL" sz="2000" dirty="0" err="1"/>
              <a:t>ingracjacja</a:t>
            </a:r>
            <a:r>
              <a:rPr lang="pl-PL" sz="2000" dirty="0"/>
              <a:t>)</a:t>
            </a:r>
          </a:p>
          <a:p>
            <a:r>
              <a:rPr lang="pl-PL" sz="2000" dirty="0"/>
              <a:t> Zapoznanie się z propozycją strony przeciwnej </a:t>
            </a:r>
          </a:p>
          <a:p>
            <a:r>
              <a:rPr lang="pl-PL" sz="2000" dirty="0"/>
              <a:t>Ustalenie różnic interesów i potrzeb, zarysowanie granic obszaru konfliktu,</a:t>
            </a:r>
          </a:p>
          <a:p>
            <a:r>
              <a:rPr lang="pl-PL" sz="2000" dirty="0"/>
              <a:t>Zorientowanie się, jaką strategię przyjął oponent. </a:t>
            </a:r>
          </a:p>
          <a:p>
            <a:r>
              <a:rPr lang="pl-PL" sz="2000" dirty="0"/>
              <a:t>Rozpoznawanie repertuaru taktyk przeciwnika</a:t>
            </a:r>
          </a:p>
          <a:p>
            <a:r>
              <a:rPr lang="pl-PL" sz="2000" dirty="0"/>
              <a:t>Ustalenie wspólnego stanowiska w spornych kwestiach. </a:t>
            </a:r>
          </a:p>
          <a:p>
            <a:r>
              <a:rPr lang="pl-PL" sz="2000" dirty="0"/>
              <a:t>Zaczyna kształtować się klimat negocjacji.</a:t>
            </a:r>
          </a:p>
        </p:txBody>
      </p:sp>
    </p:spTree>
    <p:extLst>
      <p:ext uri="{BB962C8B-B14F-4D97-AF65-F5344CB8AC3E}">
        <p14:creationId xmlns:p14="http://schemas.microsoft.com/office/powerpoint/2010/main" val="2526004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96E98A-198C-46C7-8B4E-2BBDAB7BB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2" y="467469"/>
            <a:ext cx="9221688" cy="552967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Negocjacje właściwe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E3959B-A5E6-44CD-BCF0-BF5791751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1187549"/>
            <a:ext cx="10009113" cy="59046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l-PL" sz="2000" dirty="0"/>
              <a:t>wybadanie partnera – wysondowanie poglądów, intencji, emocji, nastawień względem nas i dyskutowanych problemów.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000" dirty="0"/>
              <a:t>wzajemne oddziaływanie – zachowaniami, emocjami i reakcjami na zachowanie partnera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000" dirty="0"/>
              <a:t>ruchy negocjacyjne – posunięcia taktyczne, zachowanie konstruktywne albo destruktywne, zbliżające bądź oddalające od finału – ruchy-reakcje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000" dirty="0"/>
              <a:t>próba stabilizacji, finalizacji sytuacji spornej w celu jej ostatecznego rozwiązania</a:t>
            </a:r>
          </a:p>
          <a:p>
            <a:pPr marL="0" indent="0">
              <a:buNone/>
            </a:pPr>
            <a:r>
              <a:rPr lang="pl-PL" sz="2000" dirty="0"/>
              <a:t>- dbanie o stosowanie odpowiedniej argumentacji, kontrargumentacji</a:t>
            </a:r>
          </a:p>
          <a:p>
            <a:pPr marL="0" indent="0">
              <a:buNone/>
            </a:pPr>
            <a:r>
              <a:rPr lang="pl-PL" sz="2000" dirty="0"/>
              <a:t>- dbanie o sekwencyjność zachowań negocjacyjnych</a:t>
            </a:r>
          </a:p>
          <a:p>
            <a:pPr marL="0" indent="0">
              <a:buNone/>
            </a:pPr>
            <a:r>
              <a:rPr lang="pl-PL" sz="2000" dirty="0"/>
              <a:t> - unikanie wejścia negocjacji na tzw. ślepy tor, bocznicę</a:t>
            </a:r>
          </a:p>
          <a:p>
            <a:pPr marL="0" indent="0">
              <a:buNone/>
            </a:pPr>
            <a:r>
              <a:rPr lang="pl-PL" sz="2000" dirty="0"/>
              <a:t>- unikanie niepotrzebnych </a:t>
            </a:r>
            <a:r>
              <a:rPr lang="pl-PL" sz="2000" dirty="0" err="1"/>
              <a:t>odroczeń</a:t>
            </a:r>
            <a:r>
              <a:rPr lang="pl-PL" sz="2000" dirty="0"/>
              <a:t>, impasów, drastycznych zerwań rozmów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617844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D2E7FF8-AA6F-4802-8290-B34F01C27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5427" y="539477"/>
            <a:ext cx="2664296" cy="722532"/>
          </a:xfrm>
        </p:spPr>
        <p:txBody>
          <a:bodyPr>
            <a:normAutofit/>
          </a:bodyPr>
          <a:lstStyle/>
          <a:p>
            <a:pPr algn="ctr"/>
            <a:r>
              <a:rPr lang="pl-PL" sz="3157" dirty="0">
                <a:solidFill>
                  <a:schemeClr val="tx2"/>
                </a:solidFill>
              </a:rPr>
              <a:t>NIE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DD19922-A67D-498B-9836-31D9576DC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3338" y="1763613"/>
            <a:ext cx="5179391" cy="4437196"/>
          </a:xfrm>
        </p:spPr>
        <p:txBody>
          <a:bodyPr/>
          <a:lstStyle/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broń się</a:t>
            </a:r>
          </a:p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atakuj</a:t>
            </a:r>
          </a:p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argumentuj</a:t>
            </a:r>
          </a:p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oceniaj</a:t>
            </a:r>
          </a:p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pouczaj</a:t>
            </a:r>
          </a:p>
          <a:p>
            <a:pPr marL="503971" lvl="1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Nie negocjuj tylko głównej sprawy</a:t>
            </a:r>
          </a:p>
          <a:p>
            <a:pPr lvl="1"/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3BB9F70-A87B-4320-8120-76C375B400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20975" y="467469"/>
            <a:ext cx="3825332" cy="722532"/>
          </a:xfrm>
        </p:spPr>
        <p:txBody>
          <a:bodyPr>
            <a:normAutofit/>
          </a:bodyPr>
          <a:lstStyle/>
          <a:p>
            <a:pPr algn="ctr"/>
            <a:r>
              <a:rPr lang="pl-PL" sz="3157" dirty="0">
                <a:solidFill>
                  <a:schemeClr val="tx2"/>
                </a:solidFill>
              </a:rPr>
              <a:t>TAK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4F3DBE2-06F4-445E-8FDE-F344BC243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9962" y="1691605"/>
            <a:ext cx="4108181" cy="4509204"/>
          </a:xfrm>
        </p:spPr>
        <p:txBody>
          <a:bodyPr/>
          <a:lstStyle/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Akceptuj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Słuchaj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Pytaj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Słuchaj (ponownie)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Podsumuj 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Proponuj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3157" dirty="0"/>
              <a:t>Negocjuj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72410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8B484CC-6039-4033-9FB1-3E78AF4FA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62" y="1100417"/>
            <a:ext cx="9221688" cy="5089255"/>
          </a:xfrm>
        </p:spPr>
        <p:txBody>
          <a:bodyPr>
            <a:noAutofit/>
          </a:bodyPr>
          <a:lstStyle/>
          <a:p>
            <a:r>
              <a:rPr lang="pl-PL" sz="2000" dirty="0"/>
              <a:t>Rozpoznaj taktyki. </a:t>
            </a:r>
          </a:p>
          <a:p>
            <a:r>
              <a:rPr lang="pl-PL" sz="2000" dirty="0"/>
              <a:t>Bądź świadom swoich czułych miejsc. </a:t>
            </a:r>
          </a:p>
          <a:p>
            <a:r>
              <a:rPr lang="pl-PL" sz="2000" dirty="0"/>
              <a:t> Kup sobie czas </a:t>
            </a:r>
          </a:p>
          <a:p>
            <a:pPr marL="0" indent="0">
              <a:buNone/>
            </a:pPr>
            <a:r>
              <a:rPr lang="pl-PL" sz="2000" dirty="0"/>
              <a:t>» Przerwij i nic nie mów</a:t>
            </a:r>
          </a:p>
          <a:p>
            <a:pPr marL="0" indent="0">
              <a:buNone/>
            </a:pPr>
            <a:r>
              <a:rPr lang="pl-PL" sz="2000" dirty="0"/>
              <a:t>» „Przewiń taśmę”</a:t>
            </a:r>
          </a:p>
          <a:p>
            <a:pPr marL="0" indent="0">
              <a:buNone/>
            </a:pPr>
            <a:r>
              <a:rPr lang="pl-PL" sz="2000" dirty="0"/>
              <a:t> » Zrób przerwę </a:t>
            </a:r>
          </a:p>
          <a:p>
            <a:pPr marL="0" indent="0">
              <a:buNone/>
            </a:pPr>
            <a:r>
              <a:rPr lang="pl-PL" sz="2000" dirty="0"/>
              <a:t>» Nie podejmuj natychmiast istotnych decyzji </a:t>
            </a:r>
          </a:p>
          <a:p>
            <a:r>
              <a:rPr lang="pl-PL" sz="2000" dirty="0"/>
              <a:t>Słuchaj aktywnie </a:t>
            </a:r>
          </a:p>
          <a:p>
            <a:r>
              <a:rPr lang="pl-PL" sz="2000" dirty="0"/>
              <a:t>Uznaj ich punkt widzenia</a:t>
            </a:r>
          </a:p>
          <a:p>
            <a:r>
              <a:rPr lang="pl-PL" sz="2000" dirty="0"/>
              <a:t>Zgadzaj się wszędzie tam, gdzie to możliwe</a:t>
            </a:r>
          </a:p>
          <a:p>
            <a:r>
              <a:rPr lang="pl-PL" sz="2000" dirty="0"/>
              <a:t>Wyraź uznanie dla osoby (np. autorytet i kompetencje)</a:t>
            </a:r>
          </a:p>
          <a:p>
            <a:r>
              <a:rPr lang="pl-PL" sz="2000" dirty="0"/>
              <a:t>Wyrażaj swe poglądy bez prowokowania</a:t>
            </a:r>
          </a:p>
        </p:txBody>
      </p:sp>
    </p:spTree>
    <p:extLst>
      <p:ext uri="{BB962C8B-B14F-4D97-AF65-F5344CB8AC3E}">
        <p14:creationId xmlns:p14="http://schemas.microsoft.com/office/powerpoint/2010/main" val="366266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A4D2A0-5E33-4933-A9F9-E39F8EBEA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419238"/>
            <a:ext cx="2969642" cy="2819731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Zmień układ odniesienia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AC5E5F-F8C6-4608-AC24-C0041E219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714" y="611485"/>
            <a:ext cx="6912768" cy="6696744"/>
          </a:xfrm>
        </p:spPr>
        <p:txBody>
          <a:bodyPr>
            <a:noAutofit/>
          </a:bodyPr>
          <a:lstStyle/>
          <a:p>
            <a:r>
              <a:rPr lang="pl-PL" sz="2000" b="1" dirty="0"/>
              <a:t>Obejdź tzw. „kamienny mur”</a:t>
            </a:r>
          </a:p>
          <a:p>
            <a:pPr marL="0" indent="0">
              <a:buNone/>
            </a:pPr>
            <a:r>
              <a:rPr lang="pl-PL" sz="2000" dirty="0"/>
              <a:t> » Ignoruj mur</a:t>
            </a:r>
          </a:p>
          <a:p>
            <a:pPr marL="0" indent="0">
              <a:buNone/>
            </a:pPr>
            <a:r>
              <a:rPr lang="pl-PL" sz="2000" dirty="0"/>
              <a:t>» Potraktuj blokowanie jako wyraz aspiracji</a:t>
            </a:r>
          </a:p>
          <a:p>
            <a:pPr marL="0" indent="0">
              <a:buNone/>
            </a:pPr>
            <a:r>
              <a:rPr lang="pl-PL" sz="2000" dirty="0"/>
              <a:t> » Potraktuj blokowanie poważnie, jednak testuj je</a:t>
            </a:r>
          </a:p>
          <a:p>
            <a:r>
              <a:rPr lang="pl-PL" sz="2000" dirty="0"/>
              <a:t> </a:t>
            </a:r>
            <a:r>
              <a:rPr lang="pl-PL" sz="2000" b="1" dirty="0"/>
              <a:t>Odchyl ich ataki </a:t>
            </a:r>
          </a:p>
          <a:p>
            <a:pPr marL="0" indent="0">
              <a:buNone/>
            </a:pPr>
            <a:r>
              <a:rPr lang="pl-PL" sz="2000" dirty="0"/>
              <a:t>» Zignoruj atak</a:t>
            </a:r>
          </a:p>
          <a:p>
            <a:pPr marL="0" indent="0">
              <a:buNone/>
            </a:pPr>
            <a:r>
              <a:rPr lang="pl-PL" sz="2000" dirty="0"/>
              <a:t>» Przekształć atak na ciebie w atak na problem</a:t>
            </a:r>
          </a:p>
          <a:p>
            <a:pPr marL="0" indent="0">
              <a:buNone/>
            </a:pPr>
            <a:r>
              <a:rPr lang="pl-PL" sz="2000" dirty="0"/>
              <a:t> » Zinterpretuj atak personalny jako sympatyczne posunięcie</a:t>
            </a:r>
          </a:p>
          <a:p>
            <a:pPr marL="0" indent="0">
              <a:buNone/>
            </a:pPr>
            <a:r>
              <a:rPr lang="pl-PL" sz="2000" dirty="0"/>
              <a:t>» Zmień błędy przeszłości w siłę na przyszłość </a:t>
            </a:r>
          </a:p>
          <a:p>
            <a:pPr marL="0" indent="0">
              <a:buNone/>
            </a:pPr>
            <a:r>
              <a:rPr lang="pl-PL" sz="2000" dirty="0"/>
              <a:t>» Zmień interpretacje z „Ty” i „ja” na „My</a:t>
            </a:r>
          </a:p>
          <a:p>
            <a:r>
              <a:rPr lang="pl-PL" sz="2000" b="1" dirty="0"/>
              <a:t>Cały czas podtrzymuj  ich wybór </a:t>
            </a:r>
          </a:p>
          <a:p>
            <a:pPr marL="0" indent="0">
              <a:buNone/>
            </a:pPr>
            <a:r>
              <a:rPr lang="pl-PL" sz="2000" dirty="0"/>
              <a:t>» Niech wiedzą się, że mają wyjście</a:t>
            </a:r>
          </a:p>
          <a:p>
            <a:pPr marL="0" indent="0">
              <a:buNone/>
            </a:pPr>
            <a:r>
              <a:rPr lang="pl-PL" sz="2000" dirty="0"/>
              <a:t> » Niech mogą dokonać wyboru </a:t>
            </a:r>
          </a:p>
          <a:p>
            <a:pPr marL="0" indent="0">
              <a:buNone/>
            </a:pPr>
            <a:r>
              <a:rPr lang="pl-PL" sz="2000" dirty="0"/>
              <a:t>» Nawet, gdy możesz zwyciężyć – negocjuj </a:t>
            </a:r>
          </a:p>
        </p:txBody>
      </p:sp>
    </p:spTree>
    <p:extLst>
      <p:ext uri="{BB962C8B-B14F-4D97-AF65-F5344CB8AC3E}">
        <p14:creationId xmlns:p14="http://schemas.microsoft.com/office/powerpoint/2010/main" val="91798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49FD37-9193-4A54-8BEC-C7B1F7AAE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62" y="1835621"/>
            <a:ext cx="3240360" cy="3716631"/>
          </a:xfrm>
        </p:spPr>
        <p:txBody>
          <a:bodyPr>
            <a:normAutofit/>
          </a:bodyPr>
          <a:lstStyle/>
          <a:p>
            <a:r>
              <a:rPr lang="pl-PL" sz="3596" dirty="0"/>
              <a:t>Sytuacja negocjacyjna – cechy</a:t>
            </a:r>
            <a:br>
              <a:rPr lang="pl-PL" sz="3596" dirty="0"/>
            </a:br>
            <a:br>
              <a:rPr lang="pl-PL" sz="3596" dirty="0"/>
            </a:br>
            <a:br>
              <a:rPr lang="pl-PL" sz="3596" dirty="0"/>
            </a:br>
            <a:r>
              <a:rPr lang="pl-PL" sz="1929" dirty="0"/>
              <a:t>B. Lewicki i in. (2008)</a:t>
            </a:r>
            <a:br>
              <a:rPr lang="pl-PL" sz="3596" dirty="0"/>
            </a:br>
            <a:endParaRPr lang="pl-PL" sz="3596" dirty="0"/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B0AA02B6-1380-4C3B-8183-45B7488A99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9942111"/>
              </p:ext>
            </p:extLst>
          </p:nvPr>
        </p:nvGraphicFramePr>
        <p:xfrm>
          <a:off x="3473697" y="251445"/>
          <a:ext cx="6768753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3560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33C2A0-262B-43D6-9048-CE119A3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2170" y="2771725"/>
            <a:ext cx="2664297" cy="2940262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Dochodzenie do zgody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3F0162A-3999-4C7B-95ED-AFBD84847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6" y="539477"/>
            <a:ext cx="7128792" cy="6696744"/>
          </a:xfrm>
        </p:spPr>
        <p:txBody>
          <a:bodyPr>
            <a:normAutofit fontScale="25000" lnSpcReduction="20000"/>
          </a:bodyPr>
          <a:lstStyle/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finalizacji rozmów. 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Sprawy są ostatecznie rozstrzygane i decyzje podejmowane są szybko.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Testowanie limitów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Często dochodzi do eskalacji żądań stosowania „brudnych” taktyk negocjacyjnych. 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przyjęcie rozwiązania najlepszego z możliwych,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badanie jego konsekwencji,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zadbanie o wzajemne gwarancje</a:t>
            </a:r>
          </a:p>
          <a:p>
            <a:pPr marL="0" indent="0">
              <a:buNone/>
            </a:pPr>
            <a:endParaRPr lang="pl-PL" sz="8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pl-PL" sz="8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 zamknięcia 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ostateczne ustępstwo – propozycja ustępstwa określającego warunki brzegowe strony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końcowe podsumowanie – podsumowanie dotychczasowych rozmów i wezwanie do podjęcia decyzji</a:t>
            </a:r>
          </a:p>
          <a:p>
            <a:r>
              <a:rPr lang="pl-PL" sz="8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zakończenie odraczające – podsumowanie, zawieszenie w celu rozpatrzenia</a:t>
            </a:r>
          </a:p>
          <a:p>
            <a:pPr marL="0" indent="0">
              <a:buNone/>
            </a:pPr>
            <a:endParaRPr lang="pl-PL" sz="2105" dirty="0"/>
          </a:p>
        </p:txBody>
      </p:sp>
    </p:spTree>
    <p:extLst>
      <p:ext uri="{BB962C8B-B14F-4D97-AF65-F5344CB8AC3E}">
        <p14:creationId xmlns:p14="http://schemas.microsoft.com/office/powerpoint/2010/main" val="16712262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20DF52-DB12-4FBB-84BD-987BA3F6F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451166"/>
            <a:ext cx="8424936" cy="664375"/>
          </a:xfrm>
        </p:spPr>
        <p:txBody>
          <a:bodyPr anchor="b">
            <a:normAutofit/>
          </a:bodyPr>
          <a:lstStyle/>
          <a:p>
            <a:r>
              <a:rPr lang="pl-PL" sz="3200" dirty="0"/>
              <a:t>Sformułowanie i podpisanie umowy</a:t>
            </a:r>
          </a:p>
        </p:txBody>
      </p:sp>
      <p:sp>
        <p:nvSpPr>
          <p:cNvPr id="68" name="Symbol zastępczy zawartości 2">
            <a:extLst>
              <a:ext uri="{FF2B5EF4-FFF2-40B4-BE49-F238E27FC236}">
                <a16:creationId xmlns:a16="http://schemas.microsoft.com/office/drawing/2014/main" id="{2F5B2E17-C8B5-47CB-8F40-75228AB55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35" y="1835621"/>
            <a:ext cx="7128792" cy="50337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2000" dirty="0"/>
              <a:t>Ważna niezależnie od tego, czy negocjacje kończą się sukcesem, czy niepowodzeniem. </a:t>
            </a:r>
          </a:p>
          <a:p>
            <a:pPr marL="0" indent="0" algn="just">
              <a:buNone/>
            </a:pPr>
            <a:endParaRPr lang="pl-PL" sz="2000" dirty="0"/>
          </a:p>
          <a:p>
            <a:pPr algn="just"/>
            <a:r>
              <a:rPr lang="pl-PL" sz="2000" dirty="0"/>
              <a:t>preambuła – ogólna informacja o kontrakcie, data miejsce zawarcia umowy, termin obowiązywania, wskazanie negocjujących stron </a:t>
            </a:r>
          </a:p>
          <a:p>
            <a:pPr algn="just"/>
            <a:r>
              <a:rPr lang="pl-PL" sz="2000" dirty="0"/>
              <a:t>określenie zakresu kontraktu</a:t>
            </a:r>
          </a:p>
          <a:p>
            <a:pPr algn="just"/>
            <a:r>
              <a:rPr lang="pl-PL" sz="2000" dirty="0"/>
              <a:t>zasady arbitrażu w przypadku nieporozumień</a:t>
            </a:r>
          </a:p>
          <a:p>
            <a:pPr algn="just"/>
            <a:r>
              <a:rPr lang="pl-PL" sz="2000" dirty="0"/>
              <a:t> warunki zerwania umowy</a:t>
            </a:r>
          </a:p>
          <a:p>
            <a:pPr algn="just"/>
            <a:r>
              <a:rPr lang="pl-PL" sz="2000" dirty="0"/>
              <a:t>protokół rozbieżności</a:t>
            </a:r>
          </a:p>
        </p:txBody>
      </p:sp>
      <p:pic>
        <p:nvPicPr>
          <p:cNvPr id="5" name="Picture 4" descr="Kalendarz na stole">
            <a:extLst>
              <a:ext uri="{FF2B5EF4-FFF2-40B4-BE49-F238E27FC236}">
                <a16:creationId xmlns:a16="http://schemas.microsoft.com/office/drawing/2014/main" id="{5DCDF33F-4566-4F82-AF79-CB77B1DDC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249" b="-2"/>
          <a:stretch/>
        </p:blipFill>
        <p:spPr>
          <a:xfrm>
            <a:off x="6930082" y="3131765"/>
            <a:ext cx="3872395" cy="3872395"/>
          </a:xfrm>
          <a:custGeom>
            <a:avLst/>
            <a:gdLst/>
            <a:ahLst/>
            <a:cxnLst/>
            <a:rect l="l" t="t" r="r" b="b"/>
            <a:pathLst>
              <a:path w="2452978" h="2452978">
                <a:moveTo>
                  <a:pt x="1226489" y="0"/>
                </a:moveTo>
                <a:cubicBezTo>
                  <a:pt x="1903860" y="0"/>
                  <a:pt x="2452978" y="549118"/>
                  <a:pt x="2452978" y="1226489"/>
                </a:cubicBezTo>
                <a:cubicBezTo>
                  <a:pt x="2452978" y="1903860"/>
                  <a:pt x="1903860" y="2452978"/>
                  <a:pt x="1226489" y="2452978"/>
                </a:cubicBezTo>
                <a:cubicBezTo>
                  <a:pt x="549118" y="2452978"/>
                  <a:pt x="0" y="1903860"/>
                  <a:pt x="0" y="1226489"/>
                </a:cubicBezTo>
                <a:cubicBezTo>
                  <a:pt x="0" y="549118"/>
                  <a:pt x="549118" y="0"/>
                  <a:pt x="122648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79653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DEFB0F-A6EA-4391-B50B-950DA9A6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719761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Etap </a:t>
            </a:r>
            <a:r>
              <a:rPr lang="pl-PL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ponegocjacyjny</a:t>
            </a:r>
            <a:endParaRPr lang="pl-PL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E8D00EA-9395-4DCA-8D83-5CA66CCF0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25" y="2483693"/>
            <a:ext cx="8640764" cy="4176146"/>
          </a:xfrm>
        </p:spPr>
        <p:txBody>
          <a:bodyPr>
            <a:normAutofit/>
          </a:bodyPr>
          <a:lstStyle/>
          <a:p>
            <a:r>
              <a:rPr lang="pl-PL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w jakim stopniu zostały zrealizowane podstawowe cele wyznaczone na etapie </a:t>
            </a:r>
            <a:r>
              <a:rPr lang="pl-PL" sz="20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przednegocjacyjnym</a:t>
            </a:r>
            <a:r>
              <a:rPr lang="pl-PL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r>
              <a:rPr lang="pl-PL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pl-PL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naliza skuteczności przyjętej strategii stosowanych technik (przydatny szczegółowy protokół spotkania)</a:t>
            </a:r>
          </a:p>
          <a:p>
            <a:r>
              <a:rPr lang="pl-PL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Ocena poszczególnych członków zespołu – mocne i słabe strony</a:t>
            </a:r>
          </a:p>
          <a:p>
            <a:r>
              <a:rPr lang="pl-PL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Kontrola realizacji wynegocjowanych ustaleń</a:t>
            </a:r>
          </a:p>
          <a:p>
            <a:r>
              <a:rPr lang="pl-PL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Ewentualnie renegocjacje</a:t>
            </a:r>
          </a:p>
        </p:txBody>
      </p:sp>
    </p:spTree>
    <p:extLst>
      <p:ext uri="{BB962C8B-B14F-4D97-AF65-F5344CB8AC3E}">
        <p14:creationId xmlns:p14="http://schemas.microsoft.com/office/powerpoint/2010/main" val="2269446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552BCE-A710-9673-3594-9AE025D0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71" y="179438"/>
            <a:ext cx="9144536" cy="576063"/>
          </a:xfrm>
        </p:spPr>
        <p:txBody>
          <a:bodyPr/>
          <a:lstStyle/>
          <a:p>
            <a:pPr algn="ctr"/>
            <a:r>
              <a:rPr lang="pl-PL" dirty="0"/>
              <a:t>Przykładowe sztuczki negocjacyjne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E766DD-AB1A-9D2E-5344-E890B53FCB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354" y="971525"/>
            <a:ext cx="4788552" cy="5688330"/>
          </a:xfrm>
        </p:spPr>
        <p:txBody>
          <a:bodyPr/>
          <a:lstStyle/>
          <a:p>
            <a:r>
              <a:rPr lang="pl-PL" b="1" dirty="0"/>
              <a:t>Colombo</a:t>
            </a:r>
            <a:endParaRPr lang="pl-PL" dirty="0"/>
          </a:p>
          <a:p>
            <a:r>
              <a:rPr lang="pl-PL" b="1" dirty="0"/>
              <a:t>Dobry – zły glina</a:t>
            </a:r>
            <a:endParaRPr lang="pl-PL" dirty="0"/>
          </a:p>
          <a:p>
            <a:r>
              <a:rPr lang="pl-PL" b="1" dirty="0"/>
              <a:t> Imadło</a:t>
            </a:r>
            <a:endParaRPr lang="pl-PL" dirty="0"/>
          </a:p>
          <a:p>
            <a:r>
              <a:rPr lang="pl-PL" b="1" dirty="0"/>
              <a:t>Nagroda w raju</a:t>
            </a:r>
            <a:endParaRPr lang="pl-PL" dirty="0"/>
          </a:p>
          <a:p>
            <a:r>
              <a:rPr lang="pl-PL" b="1" dirty="0"/>
              <a:t>Ograniczone pełnomocnictwo</a:t>
            </a:r>
            <a:endParaRPr lang="pl-PL" dirty="0"/>
          </a:p>
          <a:p>
            <a:r>
              <a:rPr lang="pl-PL" b="1" dirty="0"/>
              <a:t>Ostatnie życzenie</a:t>
            </a:r>
            <a:endParaRPr lang="pl-PL" dirty="0"/>
          </a:p>
          <a:p>
            <a:r>
              <a:rPr lang="pl-PL" b="1" dirty="0"/>
              <a:t>Próbny Balon</a:t>
            </a:r>
            <a:endParaRPr lang="pl-PL" dirty="0"/>
          </a:p>
          <a:p>
            <a:r>
              <a:rPr lang="pl-PL" b="1" dirty="0"/>
              <a:t>Przetarg – konkurencja ma lepszą ofertę</a:t>
            </a:r>
            <a:endParaRPr lang="pl-PL" dirty="0"/>
          </a:p>
          <a:p>
            <a:r>
              <a:rPr lang="pl-PL" b="1" dirty="0"/>
              <a:t> Pusta półka</a:t>
            </a:r>
            <a:endParaRPr lang="pl-PL" dirty="0"/>
          </a:p>
          <a:p>
            <a:r>
              <a:rPr lang="pl-PL" b="1" dirty="0"/>
              <a:t>Pusty Portfel</a:t>
            </a:r>
            <a:endParaRPr lang="pl-PL" dirty="0"/>
          </a:p>
          <a:p>
            <a:r>
              <a:rPr lang="pl-PL" b="1" dirty="0"/>
              <a:t>Rosyjski Front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DCC8770-ABEC-A174-A7BC-2AF33854B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5906" y="971509"/>
            <a:ext cx="4320000" cy="5688330"/>
          </a:xfrm>
        </p:spPr>
        <p:txBody>
          <a:bodyPr/>
          <a:lstStyle/>
          <a:p>
            <a:r>
              <a:rPr lang="pl-PL" b="1" dirty="0"/>
              <a:t> Salami</a:t>
            </a:r>
            <a:endParaRPr lang="pl-PL" dirty="0"/>
          </a:p>
          <a:p>
            <a:r>
              <a:rPr lang="pl-PL" b="1" dirty="0"/>
              <a:t>Salon samochodowy</a:t>
            </a:r>
            <a:endParaRPr lang="pl-PL" dirty="0"/>
          </a:p>
          <a:p>
            <a:r>
              <a:rPr lang="pl-PL" b="1" dirty="0"/>
              <a:t> Sorry, pomyliłem się</a:t>
            </a:r>
            <a:endParaRPr lang="pl-PL" dirty="0"/>
          </a:p>
          <a:p>
            <a:r>
              <a:rPr lang="pl-PL" b="1" dirty="0"/>
              <a:t>Standardowa procedura</a:t>
            </a:r>
            <a:r>
              <a:rPr lang="pl-PL" dirty="0"/>
              <a:t> </a:t>
            </a:r>
          </a:p>
          <a:p>
            <a:r>
              <a:rPr lang="pl-PL" b="1" dirty="0"/>
              <a:t>Stopniowanie ustępstw</a:t>
            </a:r>
            <a:endParaRPr lang="pl-PL" dirty="0"/>
          </a:p>
          <a:p>
            <a:r>
              <a:rPr lang="pl-PL" b="1" dirty="0"/>
              <a:t> Szok</a:t>
            </a:r>
            <a:endParaRPr lang="pl-PL" dirty="0"/>
          </a:p>
          <a:p>
            <a:r>
              <a:rPr lang="pl-PL" b="1" dirty="0"/>
              <a:t>Śmieszne Pieniądze</a:t>
            </a:r>
            <a:endParaRPr lang="pl-PL" dirty="0"/>
          </a:p>
          <a:p>
            <a:r>
              <a:rPr lang="pl-PL" b="1" dirty="0"/>
              <a:t> </a:t>
            </a:r>
            <a:r>
              <a:rPr lang="pl-PL" b="1" dirty="0" err="1"/>
              <a:t>Va</a:t>
            </a:r>
            <a:r>
              <a:rPr lang="pl-PL" b="1" dirty="0"/>
              <a:t> </a:t>
            </a:r>
            <a:r>
              <a:rPr lang="pl-PL" b="1" dirty="0" err="1"/>
              <a:t>banque</a:t>
            </a:r>
            <a:endParaRPr lang="pl-PL" dirty="0"/>
          </a:p>
          <a:p>
            <a:r>
              <a:rPr lang="pl-PL" b="1" dirty="0"/>
              <a:t>Wyższy Cel </a:t>
            </a:r>
            <a:endParaRPr lang="pl-PL" dirty="0"/>
          </a:p>
          <a:p>
            <a:r>
              <a:rPr lang="pl-PL" b="1" dirty="0"/>
              <a:t>Zabójcza riposta</a:t>
            </a:r>
            <a:endParaRPr lang="pl-PL" dirty="0"/>
          </a:p>
          <a:p>
            <a:r>
              <a:rPr lang="pl-PL" b="1" dirty="0"/>
              <a:t>Zasada wzajemności</a:t>
            </a:r>
            <a:endParaRPr lang="pl-PL" dirty="0"/>
          </a:p>
          <a:p>
            <a:r>
              <a:rPr lang="pl-PL" b="1" dirty="0"/>
              <a:t>Zdechła Ryba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D7CB63D-6ABD-8BB3-AE51-751EAC6E2D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32955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216A5F58-81C7-0AF7-8D96-1B9E9232C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2090" y="251989"/>
            <a:ext cx="8567632" cy="839964"/>
          </a:xfrm>
        </p:spPr>
        <p:txBody>
          <a:bodyPr/>
          <a:lstStyle/>
          <a:p>
            <a:r>
              <a:rPr lang="pl-PL" altLang="pl-PL"/>
              <a:t>BŁĘDY NEGOCJACJI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065AC185-1F9A-406B-1701-555B22A458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5346" y="827509"/>
            <a:ext cx="9649072" cy="61206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Błędy przygotowania</a:t>
            </a:r>
            <a:endParaRPr lang="pl-PL" altLang="pl-PL" sz="2800" dirty="0"/>
          </a:p>
          <a:p>
            <a:pPr>
              <a:lnSpc>
                <a:spcPct val="90000"/>
              </a:lnSpc>
            </a:pPr>
            <a:r>
              <a:rPr lang="pl-PL" altLang="pl-PL" dirty="0"/>
              <a:t>źle zdefiniowany przedmiot negocjacji</a:t>
            </a:r>
          </a:p>
          <a:p>
            <a:pPr>
              <a:lnSpc>
                <a:spcPct val="90000"/>
              </a:lnSpc>
            </a:pPr>
            <a:r>
              <a:rPr lang="pl-PL" altLang="pl-PL" dirty="0"/>
              <a:t>negocjowanie rzeczy </a:t>
            </a:r>
            <a:r>
              <a:rPr lang="pl-PL" altLang="pl-PL" dirty="0" err="1"/>
              <a:t>nienegocjowalnych</a:t>
            </a:r>
            <a:endParaRPr lang="pl-PL" altLang="pl-PL" dirty="0"/>
          </a:p>
          <a:p>
            <a:pPr>
              <a:lnSpc>
                <a:spcPct val="90000"/>
              </a:lnSpc>
            </a:pPr>
            <a:r>
              <a:rPr lang="pl-PL" altLang="pl-PL" dirty="0"/>
              <a:t>negocjowanie rzeczy nieistotnych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l-PL" altLang="pl-PL" sz="2800" dirty="0"/>
              <a:t> </a:t>
            </a:r>
            <a:r>
              <a:rPr lang="pl-PL" altLang="pl-PL" sz="2800" dirty="0">
                <a:solidFill>
                  <a:schemeClr val="hlink"/>
                </a:solidFill>
              </a:rPr>
              <a:t>W trakcie negocjacji</a:t>
            </a:r>
            <a:endParaRPr lang="pl-PL" altLang="pl-PL" sz="2800" dirty="0">
              <a:solidFill>
                <a:schemeClr val="hlink"/>
              </a:solidFill>
              <a:sym typeface="Symbol (AS)" pitchFamily="18" charset="2"/>
            </a:endParaRPr>
          </a:p>
          <a:p>
            <a:pPr>
              <a:lnSpc>
                <a:spcPct val="90000"/>
              </a:lnSpc>
            </a:pPr>
            <a:r>
              <a:rPr lang="pl-PL" altLang="pl-PL" dirty="0"/>
              <a:t>nieprawidłowe określenie celów negocjacji</a:t>
            </a:r>
          </a:p>
          <a:p>
            <a:pPr>
              <a:lnSpc>
                <a:spcPct val="90000"/>
              </a:lnSpc>
            </a:pPr>
            <a:r>
              <a:rPr lang="pl-PL" altLang="pl-PL" dirty="0"/>
              <a:t>zbyt duże ustępstwa </a:t>
            </a:r>
          </a:p>
          <a:p>
            <a:pPr>
              <a:lnSpc>
                <a:spcPct val="90000"/>
              </a:lnSpc>
            </a:pPr>
            <a:r>
              <a:rPr lang="pl-PL" altLang="pl-PL" dirty="0"/>
              <a:t>zbyt mała elastyczność</a:t>
            </a:r>
          </a:p>
          <a:p>
            <a:pPr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Brak analizy drugiej strony lub zła analiza</a:t>
            </a:r>
          </a:p>
          <a:p>
            <a:r>
              <a:rPr lang="pl-PL" altLang="pl-PL" dirty="0"/>
              <a:t>brak analizy słabości drugiej strony </a:t>
            </a:r>
          </a:p>
          <a:p>
            <a:r>
              <a:rPr lang="pl-PL" altLang="pl-PL" dirty="0"/>
              <a:t>brak analizy naszych słabości</a:t>
            </a:r>
          </a:p>
          <a:p>
            <a:pPr marL="0" indent="0">
              <a:spcBef>
                <a:spcPts val="600"/>
              </a:spcBef>
              <a:buNone/>
            </a:pPr>
            <a:endParaRPr lang="pl-PL" altLang="pl-PL" dirty="0"/>
          </a:p>
          <a:p>
            <a:pPr>
              <a:spcBef>
                <a:spcPts val="600"/>
              </a:spcBef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Nieokreślenie obszaru negocjacji</a:t>
            </a:r>
          </a:p>
          <a:p>
            <a:pPr>
              <a:spcBef>
                <a:spcPts val="600"/>
              </a:spcBef>
              <a:buNone/>
            </a:pPr>
            <a:endParaRPr lang="pl-PL" altLang="pl-PL" sz="2800" dirty="0"/>
          </a:p>
          <a:p>
            <a:pPr>
              <a:spcBef>
                <a:spcPts val="600"/>
              </a:spcBef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Brak strategii negocjacji lub wybór tylko jednej strategii</a:t>
            </a:r>
            <a:endParaRPr lang="pl-PL" altLang="pl-PL" sz="2800" dirty="0"/>
          </a:p>
          <a:p>
            <a:pPr marL="0" indent="0">
              <a:lnSpc>
                <a:spcPct val="90000"/>
              </a:lnSpc>
              <a:buNone/>
            </a:pPr>
            <a:endParaRPr lang="pl-PL" altLang="pl-PL" dirty="0"/>
          </a:p>
          <a:p>
            <a:pPr>
              <a:lnSpc>
                <a:spcPct val="90000"/>
              </a:lnSpc>
            </a:pPr>
            <a:endParaRPr lang="pl-PL" altLang="pl-PL" dirty="0"/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2A7B796-4F31-8F2D-E96C-482849CA49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7354" y="395462"/>
            <a:ext cx="9288553" cy="720079"/>
          </a:xfrm>
        </p:spPr>
        <p:txBody>
          <a:bodyPr/>
          <a:lstStyle/>
          <a:p>
            <a:r>
              <a:rPr lang="pl-PL" altLang="pl-PL" dirty="0"/>
              <a:t>C.d. Błędy negocjacji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BBA09365-6AAD-F816-68F7-91CB71DA1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3338" y="1907628"/>
            <a:ext cx="9984359" cy="4980075"/>
          </a:xfrm>
        </p:spPr>
        <p:txBody>
          <a:bodyPr>
            <a:normAutofit/>
          </a:bodyPr>
          <a:lstStyle/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Zła pierwsza oferta - brak miejsca na ustępstwa</a:t>
            </a:r>
          </a:p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Nieegzekwowanie ustępstw po własnych ustępstwach</a:t>
            </a:r>
          </a:p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Zwiększanie wielkości ustępstw (</a:t>
            </a:r>
            <a:r>
              <a:rPr lang="pl-PL" altLang="pl-PL" sz="2800" dirty="0" err="1">
                <a:solidFill>
                  <a:schemeClr val="hlink"/>
                </a:solidFill>
              </a:rPr>
              <a:t>i.e</a:t>
            </a:r>
            <a:r>
              <a:rPr lang="pl-PL" altLang="pl-PL" sz="2800" dirty="0">
                <a:solidFill>
                  <a:schemeClr val="hlink"/>
                </a:solidFill>
              </a:rPr>
              <a:t> - 100/98/92/97)</a:t>
            </a:r>
          </a:p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Brak umiejętności przełamania impasu</a:t>
            </a:r>
          </a:p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Nadmierne/przedwczesne/zbędne stosowanie sztuczek</a:t>
            </a:r>
          </a:p>
          <a:p>
            <a:pPr algn="just">
              <a:lnSpc>
                <a:spcPts val="49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pl-PL" altLang="pl-PL" sz="2800" dirty="0">
                <a:solidFill>
                  <a:schemeClr val="hlink"/>
                </a:solidFill>
              </a:rPr>
              <a:t>negocjacyjnych</a:t>
            </a:r>
          </a:p>
        </p:txBody>
      </p:sp>
    </p:spTree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0CD17717-5751-F730-50BD-CBB39F57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za udział w szkoleniu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2AAC3231-CD47-4618-92FE-81A0668FF2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AB7056A-B40A-4883-8537-C35A0D0AD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30" y="2987749"/>
            <a:ext cx="3380333" cy="2550217"/>
          </a:xfrm>
        </p:spPr>
        <p:txBody>
          <a:bodyPr>
            <a:normAutofit/>
          </a:bodyPr>
          <a:lstStyle/>
          <a:p>
            <a:r>
              <a:rPr lang="pl-PL" dirty="0"/>
              <a:t>Inne pożądane cechy negocjacji</a:t>
            </a:r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D917A71F-2BF0-421C-900D-B2108AF4B0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910056"/>
              </p:ext>
            </p:extLst>
          </p:nvPr>
        </p:nvGraphicFramePr>
        <p:xfrm>
          <a:off x="3541663" y="467469"/>
          <a:ext cx="7060827" cy="6840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167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DF8E54-D7DC-47C1-A98C-6AE4D60A0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395462"/>
            <a:ext cx="5328592" cy="504056"/>
          </a:xfrm>
        </p:spPr>
        <p:txBody>
          <a:bodyPr anchor="b">
            <a:normAutofit/>
          </a:bodyPr>
          <a:lstStyle/>
          <a:p>
            <a:r>
              <a:rPr lang="pl-PL" dirty="0"/>
              <a:t>Negocjacje a mediacje</a:t>
            </a:r>
          </a:p>
        </p:txBody>
      </p:sp>
      <p:sp>
        <p:nvSpPr>
          <p:cNvPr id="55" name="Symbol zastępczy zawartości 2">
            <a:extLst>
              <a:ext uri="{FF2B5EF4-FFF2-40B4-BE49-F238E27FC236}">
                <a16:creationId xmlns:a16="http://schemas.microsoft.com/office/drawing/2014/main" id="{02C3EFFF-704A-4A8E-A8DB-1F7D82198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547589"/>
            <a:ext cx="5976664" cy="5544616"/>
          </a:xfrm>
        </p:spPr>
        <p:txBody>
          <a:bodyPr>
            <a:normAutofit/>
          </a:bodyPr>
          <a:lstStyle/>
          <a:p>
            <a:r>
              <a:rPr lang="pl-PL" sz="2000" dirty="0"/>
              <a:t>nie wymagają uczestnictwa trzeciej, neutralnej, strony -  partnerzy rozstrzygają spór bezpośrednio między sobą </a:t>
            </a:r>
          </a:p>
          <a:p>
            <a:r>
              <a:rPr lang="pl-PL" sz="2000" dirty="0"/>
              <a:t>są oni świadomi swoich potrzeb, interesów i preferencji oraz potrafią je wyartykułować. </a:t>
            </a:r>
          </a:p>
          <a:p>
            <a:r>
              <a:rPr lang="pl-PL" sz="2000" dirty="0"/>
              <a:t>obie strony kontrolują zarówno sam proces, jak i jego wynik. </a:t>
            </a:r>
          </a:p>
          <a:p>
            <a:r>
              <a:rPr lang="pl-PL" sz="2000" dirty="0"/>
              <a:t>konflikt o niskiej intensywności, </a:t>
            </a:r>
          </a:p>
          <a:p>
            <a:r>
              <a:rPr lang="pl-PL" sz="2000" dirty="0"/>
              <a:t>konflikt dotyczy stosukowo wąskich kwestii, </a:t>
            </a:r>
          </a:p>
          <a:p>
            <a:r>
              <a:rPr lang="pl-PL" sz="2000" dirty="0"/>
              <a:t>strony mają podobną pozycję władzy.</a:t>
            </a:r>
          </a:p>
        </p:txBody>
      </p:sp>
      <p:pic>
        <p:nvPicPr>
          <p:cNvPr id="7" name="Graphic 6" descr="Pytania">
            <a:extLst>
              <a:ext uri="{FF2B5EF4-FFF2-40B4-BE49-F238E27FC236}">
                <a16:creationId xmlns:a16="http://schemas.microsoft.com/office/drawing/2014/main" id="{169AA9F7-C367-4DA8-BEE9-166F303C7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45171" y="1825304"/>
            <a:ext cx="3571668" cy="357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21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F43528-1C07-477C-8A6B-55B8A50F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Warunki sprzyjające podjęciu negocjacji</a:t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2D7F74E6-E950-4451-813D-475E392F3C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039035"/>
              </p:ext>
            </p:extLst>
          </p:nvPr>
        </p:nvGraphicFramePr>
        <p:xfrm>
          <a:off x="521370" y="1547589"/>
          <a:ext cx="99371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3365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BAA651-E5DA-400B-86CB-AE6835A82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26" y="1043533"/>
            <a:ext cx="8688559" cy="936104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K</a:t>
            </a:r>
            <a:r>
              <a:rPr lang="pl-PL" sz="3200" dirty="0"/>
              <a:t>iedy nie negocjować</a:t>
            </a:r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59953CB4-48AA-4ADF-84D9-C5C351455D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975517"/>
              </p:ext>
            </p:extLst>
          </p:nvPr>
        </p:nvGraphicFramePr>
        <p:xfrm>
          <a:off x="89322" y="2123653"/>
          <a:ext cx="10441160" cy="4167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2102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7E876E-8EE2-4AF8-BAF7-C3696E12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/>
              <a:t>Cel negocjacji</a:t>
            </a:r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42620D04-BB9E-4318-99FD-4E8702DA9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869238"/>
              </p:ext>
            </p:extLst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1740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D0C087D6-87ED-8524-9152-560C5301C3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7354" y="2777480"/>
            <a:ext cx="3119983" cy="1002357"/>
          </a:xfrm>
        </p:spPr>
        <p:txBody>
          <a:bodyPr/>
          <a:lstStyle/>
          <a:p>
            <a:r>
              <a:rPr lang="en-US" altLang="pl-PL" sz="3947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Styl</a:t>
            </a:r>
            <a:r>
              <a:rPr lang="en-US" altLang="pl-PL" sz="3947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pl-PL" sz="3947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miękki</a:t>
            </a:r>
            <a:endParaRPr lang="en-US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55DB24F4-F721-6E1C-0CCC-F142D39528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05746" y="755501"/>
            <a:ext cx="6336704" cy="64807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Uczestnicy</a:t>
            </a:r>
            <a:r>
              <a:rPr lang="en-US" altLang="pl-PL" sz="2800" dirty="0"/>
              <a:t> </a:t>
            </a:r>
            <a:r>
              <a:rPr lang="en-US" altLang="pl-PL" sz="2800" dirty="0" err="1"/>
              <a:t>są</a:t>
            </a:r>
            <a:r>
              <a:rPr lang="en-US" altLang="pl-PL" sz="2800" dirty="0"/>
              <a:t> </a:t>
            </a:r>
            <a:r>
              <a:rPr lang="en-US" altLang="pl-PL" sz="2800" dirty="0" err="1"/>
              <a:t>przyjaciółmi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Bądź</a:t>
            </a:r>
            <a:r>
              <a:rPr lang="en-US" altLang="pl-PL" sz="2800" dirty="0"/>
              <a:t> </a:t>
            </a:r>
            <a:r>
              <a:rPr lang="en-US" altLang="pl-PL" sz="2800" dirty="0" err="1"/>
              <a:t>sympatyczny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/>
              <a:t>Cel - </a:t>
            </a:r>
            <a:r>
              <a:rPr lang="en-US" altLang="pl-PL" sz="2800" dirty="0" err="1"/>
              <a:t>porozumienie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Ufaj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innym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Bądź</a:t>
            </a:r>
            <a:r>
              <a:rPr lang="en-US" altLang="pl-PL" sz="2800" dirty="0"/>
              <a:t> </a:t>
            </a:r>
            <a:r>
              <a:rPr lang="en-US" altLang="pl-PL" sz="2800" dirty="0" err="1"/>
              <a:t>miękki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Składaj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oferty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Ujawnij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dolną</a:t>
            </a:r>
            <a:r>
              <a:rPr lang="en-US" altLang="pl-PL" sz="2800" dirty="0"/>
              <a:t> </a:t>
            </a:r>
            <a:r>
              <a:rPr lang="en-US" altLang="pl-PL" sz="2800" dirty="0" err="1"/>
              <a:t>granicę</a:t>
            </a:r>
            <a:r>
              <a:rPr lang="en-US" altLang="pl-PL" sz="2800" dirty="0"/>
              <a:t> </a:t>
            </a:r>
            <a:r>
              <a:rPr lang="en-US" altLang="pl-PL" sz="2800" dirty="0" err="1"/>
              <a:t>ustępstw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Szukaj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rozwiązania</a:t>
            </a:r>
            <a:r>
              <a:rPr lang="en-US" altLang="pl-PL" sz="2800" dirty="0"/>
              <a:t>, </a:t>
            </a:r>
            <a:r>
              <a:rPr lang="en-US" altLang="pl-PL" sz="2800" dirty="0" err="1"/>
              <a:t>które</a:t>
            </a:r>
            <a:r>
              <a:rPr lang="en-US" altLang="pl-PL" sz="2800" dirty="0"/>
              <a:t> oni </a:t>
            </a:r>
            <a:r>
              <a:rPr lang="en-US" altLang="pl-PL" sz="2800" dirty="0" err="1"/>
              <a:t>zaakceptują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Poddaj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się</a:t>
            </a:r>
            <a:r>
              <a:rPr lang="en-US" altLang="pl-PL" sz="2800" dirty="0"/>
              <a:t> </a:t>
            </a:r>
            <a:r>
              <a:rPr lang="en-US" altLang="pl-PL" sz="2800" dirty="0" err="1"/>
              <a:t>presji</a:t>
            </a:r>
            <a:r>
              <a:rPr lang="en-US" altLang="pl-PL" sz="2800" dirty="0"/>
              <a:t> (</a:t>
            </a:r>
            <a:r>
              <a:rPr lang="en-US" altLang="pl-PL" sz="2800" dirty="0" err="1"/>
              <a:t>ulegaj</a:t>
            </a:r>
            <a:r>
              <a:rPr lang="en-US" altLang="pl-PL" sz="2800" dirty="0"/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Nalegaj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na</a:t>
            </a:r>
            <a:r>
              <a:rPr lang="en-US" altLang="pl-PL" sz="2800" dirty="0"/>
              <a:t> </a:t>
            </a:r>
            <a:r>
              <a:rPr lang="en-US" altLang="pl-PL" sz="2800" dirty="0" err="1"/>
              <a:t>zawarcie</a:t>
            </a:r>
            <a:r>
              <a:rPr lang="en-US" altLang="pl-PL" sz="2800" dirty="0"/>
              <a:t> </a:t>
            </a:r>
            <a:r>
              <a:rPr lang="en-US" altLang="pl-PL" sz="2800" dirty="0" err="1"/>
              <a:t>porozumienia</a:t>
            </a:r>
            <a:endParaRPr lang="en-US" altLang="pl-PL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pl-PL" altLang="pl-PL" sz="2800" dirty="0"/>
              <a:t> </a:t>
            </a:r>
            <a:r>
              <a:rPr lang="en-US" altLang="pl-PL" sz="2800" dirty="0" err="1"/>
              <a:t>Aprobuj</a:t>
            </a:r>
            <a:r>
              <a:rPr lang="en-US" altLang="pl-PL" sz="2800" dirty="0"/>
              <a:t> </a:t>
            </a:r>
            <a:r>
              <a:rPr lang="en-US" altLang="pl-PL" sz="2800" dirty="0" err="1"/>
              <a:t>straty</a:t>
            </a:r>
            <a:endParaRPr lang="en-US" altLang="pl-PL" sz="2800" dirty="0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6DF9CC6C6F6F408BECED7829EB77BB" ma:contentTypeVersion="8" ma:contentTypeDescription="Utwórz nowy dokument." ma:contentTypeScope="" ma:versionID="374e624cc67284b43172f821c4bbf923">
  <xsd:schema xmlns:xsd="http://www.w3.org/2001/XMLSchema" xmlns:xs="http://www.w3.org/2001/XMLSchema" xmlns:p="http://schemas.microsoft.com/office/2006/metadata/properties" xmlns:ns2="66cf2356-a1ad-49f5-82c2-8cb57264699b" targetNamespace="http://schemas.microsoft.com/office/2006/metadata/properties" ma:root="true" ma:fieldsID="01e8800729ff529ef1151a6eec8e5c4b" ns2:_="">
    <xsd:import namespace="66cf2356-a1ad-49f5-82c2-8cb572646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f2356-a1ad-49f5-82c2-8cb5726469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52C0A7-6532-4A3D-9F51-847C67B1C0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cf2356-a1ad-49f5-82c2-8cb572646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1178</TotalTime>
  <Words>1829</Words>
  <Application>Microsoft Office PowerPoint</Application>
  <PresentationFormat>Niestandardowy</PresentationFormat>
  <Paragraphs>322</Paragraphs>
  <Slides>36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42" baseType="lpstr">
      <vt:lpstr>Arial</vt:lpstr>
      <vt:lpstr>Calibri</vt:lpstr>
      <vt:lpstr>Open Sans</vt:lpstr>
      <vt:lpstr>Symbol (AS)</vt:lpstr>
      <vt:lpstr>Wingdings</vt:lpstr>
      <vt:lpstr>Motyw pakietu Office</vt:lpstr>
      <vt:lpstr> MEDIATOR SZKOLNY  Moduł 6. Trening umiejętności praktycznych – negocjacje    dr Monika Wichłacz</vt:lpstr>
      <vt:lpstr>Definicja</vt:lpstr>
      <vt:lpstr>Sytuacja negocjacyjna – cechy   B. Lewicki i in. (2008) </vt:lpstr>
      <vt:lpstr>Inne pożądane cechy negocjacji</vt:lpstr>
      <vt:lpstr>Negocjacje a mediacje</vt:lpstr>
      <vt:lpstr>Warunki sprzyjające podjęciu negocjacji </vt:lpstr>
      <vt:lpstr>Kiedy nie negocjować</vt:lpstr>
      <vt:lpstr>Cel negocjacji</vt:lpstr>
      <vt:lpstr>Styl miękki</vt:lpstr>
      <vt:lpstr>Styl twardy</vt:lpstr>
      <vt:lpstr>Styl rzeczowy</vt:lpstr>
      <vt:lpstr>Prezentacja programu PowerPoint</vt:lpstr>
      <vt:lpstr>Negocjacje rzeczowe/oparte na zasadach</vt:lpstr>
      <vt:lpstr>Negocjacje rzeczowe </vt:lpstr>
      <vt:lpstr>Zalety</vt:lpstr>
      <vt:lpstr>Wady</vt:lpstr>
      <vt:lpstr>Fazy procesu negocjacji </vt:lpstr>
      <vt:lpstr>Prezentacja programu PowerPoint</vt:lpstr>
      <vt:lpstr>Artykulacja (zaistnienie) sporu </vt:lpstr>
      <vt:lpstr>Planowanie negocjacji </vt:lpstr>
      <vt:lpstr>Aspiracje negocjacyjne i możliwe ustępstwa </vt:lpstr>
      <vt:lpstr>BATNA – etapy formułowania</vt:lpstr>
      <vt:lpstr>ZOPA (ZONE OF POSSIBILE AGREEMENT)</vt:lpstr>
      <vt:lpstr>Przygotowanie spotkania negocjacyjnego</vt:lpstr>
      <vt:lpstr>Otwarcie</vt:lpstr>
      <vt:lpstr>Negocjacje właściwe</vt:lpstr>
      <vt:lpstr>Prezentacja programu PowerPoint</vt:lpstr>
      <vt:lpstr>Prezentacja programu PowerPoint</vt:lpstr>
      <vt:lpstr>Zmień układ odniesienia  </vt:lpstr>
      <vt:lpstr>Dochodzenie do zgody</vt:lpstr>
      <vt:lpstr>Sformułowanie i podpisanie umowy</vt:lpstr>
      <vt:lpstr>Etap ponegocjacyjny</vt:lpstr>
      <vt:lpstr>Przykładowe sztuczki negocjacyjne</vt:lpstr>
      <vt:lpstr>BŁĘDY NEGOCJACJI</vt:lpstr>
      <vt:lpstr>C.d. Błędy negocjacji</vt:lpstr>
      <vt:lpstr>Dziękuję za udział w szkoleniu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37</cp:revision>
  <dcterms:created xsi:type="dcterms:W3CDTF">2022-06-22T09:40:44Z</dcterms:created>
  <dcterms:modified xsi:type="dcterms:W3CDTF">2025-08-20T20:28:43Z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0x010100036DF9CC6C6F6F408BECED7829EB77BB</vt:lpwstr>
  </property>
</Properties>
</file>